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8" r:id="rId4"/>
  </p:sldMasterIdLst>
  <p:notesMasterIdLst>
    <p:notesMasterId r:id="rId5"/>
  </p:notesMasterIdLst>
  <p:sldIdLst>
    <p:sldId id="256" r:id="rId6"/>
    <p:sldId id="257" r:id="rId7"/>
    <p:sldId id="258" r:id="rId8"/>
    <p:sldId id="259" r:id="rId9"/>
    <p:sldId id="260" r:id="rId10"/>
    <p:sldId id="261" r:id="rId11"/>
    <p:sldId id="262" r:id="rId12"/>
  </p:sldIdLst>
  <p:sldSz cy="7559675" cx="10691800"/>
  <p:notesSz cx="6858000" cy="9144000"/>
  <p:embeddedFontLst>
    <p:embeddedFont>
      <p:font typeface="Open Sans"/>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81">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81" orient="horz"/>
        <p:guide pos="33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OpenSans-regular.fntdata"/><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OpenSans-italic.fntdata"/><Relationship Id="rId14" Type="http://schemas.openxmlformats.org/officeDocument/2006/relationships/font" Target="fonts/OpenSans-bold.fntdata"/><Relationship Id="rId16" Type="http://schemas.openxmlformats.org/officeDocument/2006/relationships/font" Target="fonts/Open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pl-PL"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1: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3d2416f138_0_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g33d2416f138_0_1: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3d2416f138_0_6: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3d2416f138_0_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g33d2416f138_0_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3d2416f138_0_13: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3d2416f138_0_1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 name="Google Shape;123;g33d2416f138_0_1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3d2416f138_0_20: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3d2416f138_0_2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 name="Google Shape;131;g33d2416f138_0_2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3d2416f138_0_119: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33d2416f138_0_11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 name="Google Shape;139;g33d2416f138_0_11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3d2416f138_0_126: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33d2416f138_0_12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g33d2416f138_0_12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1" Type="http://schemas.openxmlformats.org/officeDocument/2006/relationships/image" Target="../media/image5.png"/><Relationship Id="rId10" Type="http://schemas.openxmlformats.org/officeDocument/2006/relationships/image" Target="../media/image10.png"/><Relationship Id="rId13" Type="http://schemas.openxmlformats.org/officeDocument/2006/relationships/image" Target="../media/image13.png"/><Relationship Id="rId12" Type="http://schemas.openxmlformats.org/officeDocument/2006/relationships/image" Target="../media/image14.png"/><Relationship Id="rId1" Type="http://schemas.openxmlformats.org/officeDocument/2006/relationships/slideMaster" Target="../slideMasters/slideMaster1.xml"/><Relationship Id="rId2" Type="http://schemas.openxmlformats.org/officeDocument/2006/relationships/image" Target="../media/image22.png"/><Relationship Id="rId3" Type="http://schemas.openxmlformats.org/officeDocument/2006/relationships/image" Target="../media/image8.png"/><Relationship Id="rId4" Type="http://schemas.openxmlformats.org/officeDocument/2006/relationships/image" Target="../media/image16.png"/><Relationship Id="rId9" Type="http://schemas.openxmlformats.org/officeDocument/2006/relationships/image" Target="../media/image1.png"/><Relationship Id="rId15" Type="http://schemas.openxmlformats.org/officeDocument/2006/relationships/image" Target="../media/image18.png"/><Relationship Id="rId14" Type="http://schemas.openxmlformats.org/officeDocument/2006/relationships/image" Target="../media/image11.png"/><Relationship Id="rId17" Type="http://schemas.openxmlformats.org/officeDocument/2006/relationships/image" Target="../media/image9.png"/><Relationship Id="rId16" Type="http://schemas.openxmlformats.org/officeDocument/2006/relationships/image" Target="../media/image12.png"/><Relationship Id="rId5" Type="http://schemas.openxmlformats.org/officeDocument/2006/relationships/image" Target="../media/image2.png"/><Relationship Id="rId6" Type="http://schemas.openxmlformats.org/officeDocument/2006/relationships/image" Target="../media/image15.png"/><Relationship Id="rId7" Type="http://schemas.openxmlformats.org/officeDocument/2006/relationships/image" Target="../media/image4.png"/><Relationship Id="rId8"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 Id="rId3" Type="http://schemas.openxmlformats.org/officeDocument/2006/relationships/image" Target="../media/image8.png"/><Relationship Id="rId4" Type="http://schemas.openxmlformats.org/officeDocument/2006/relationships/image" Target="../media/image16.png"/><Relationship Id="rId5"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 Id="rId3" Type="http://schemas.openxmlformats.org/officeDocument/2006/relationships/image" Target="../media/image17.png"/><Relationship Id="rId4" Type="http://schemas.openxmlformats.org/officeDocument/2006/relationships/image" Target="../media/image7.png"/><Relationship Id="rId5" Type="http://schemas.openxmlformats.org/officeDocument/2006/relationships/image" Target="../media/image6.png"/><Relationship Id="rId6" Type="http://schemas.openxmlformats.org/officeDocument/2006/relationships/image" Target="../media/image8.png"/><Relationship Id="rId7" Type="http://schemas.openxmlformats.org/officeDocument/2006/relationships/image" Target="../media/image16.png"/><Relationship Id="rId8"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16.png"/><Relationship Id="rId4" Type="http://schemas.openxmlformats.org/officeDocument/2006/relationships/image" Target="../media/image2.png"/><Relationship Id="rId5" Type="http://schemas.openxmlformats.org/officeDocument/2006/relationships/image" Target="../media/image2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lajd tytułowy (długi tytuł)" showMasterSp="0" type="title">
  <p:cSld name="TITLE">
    <p:spTree>
      <p:nvGrpSpPr>
        <p:cNvPr id="16" name="Shape 16"/>
        <p:cNvGrpSpPr/>
        <p:nvPr/>
      </p:nvGrpSpPr>
      <p:grpSpPr>
        <a:xfrm>
          <a:off x="0" y="0"/>
          <a:ext cx="0" cy="0"/>
          <a:chOff x="0" y="0"/>
          <a:chExt cx="0" cy="0"/>
        </a:xfrm>
      </p:grpSpPr>
      <p:sp>
        <p:nvSpPr>
          <p:cNvPr id="17" name="Google Shape;17;p2"/>
          <p:cNvSpPr/>
          <p:nvPr/>
        </p:nvSpPr>
        <p:spPr>
          <a:xfrm>
            <a:off x="1025525" y="1983572"/>
            <a:ext cx="8640763" cy="4316627"/>
          </a:xfrm>
          <a:prstGeom prst="rect">
            <a:avLst/>
          </a:prstGeom>
          <a:solidFill>
            <a:srgbClr val="A6D3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8" name="Google Shape;18;p2"/>
          <p:cNvSpPr/>
          <p:nvPr/>
        </p:nvSpPr>
        <p:spPr>
          <a:xfrm>
            <a:off x="1" y="0"/>
            <a:ext cx="4986337" cy="2693908"/>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Obraz zawierający tekst&#10;&#10;Opis wygenerowany automatycznie" id="19" name="Google Shape;19;p2"/>
          <p:cNvPicPr preferRelativeResize="0"/>
          <p:nvPr/>
        </p:nvPicPr>
        <p:blipFill rotWithShape="1">
          <a:blip r:embed="rId2">
            <a:alphaModFix/>
          </a:blip>
          <a:srcRect b="0" l="0" r="0" t="0"/>
          <a:stretch/>
        </p:blipFill>
        <p:spPr>
          <a:xfrm>
            <a:off x="1025525" y="1983572"/>
            <a:ext cx="3959225" cy="720090"/>
          </a:xfrm>
          <a:prstGeom prst="rect">
            <a:avLst/>
          </a:prstGeom>
          <a:noFill/>
          <a:ln>
            <a:noFill/>
          </a:ln>
        </p:spPr>
      </p:pic>
      <p:sp>
        <p:nvSpPr>
          <p:cNvPr id="20" name="Google Shape;20;p2"/>
          <p:cNvSpPr txBox="1"/>
          <p:nvPr>
            <p:ph type="ctrTitle"/>
          </p:nvPr>
        </p:nvSpPr>
        <p:spPr>
          <a:xfrm>
            <a:off x="1385877" y="3070227"/>
            <a:ext cx="7920115" cy="1087764"/>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3200"/>
              <a:buFont typeface="Open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2"/>
          <p:cNvSpPr txBox="1"/>
          <p:nvPr>
            <p:ph idx="1" type="subTitle"/>
          </p:nvPr>
        </p:nvSpPr>
        <p:spPr>
          <a:xfrm>
            <a:off x="1385888" y="4861794"/>
            <a:ext cx="7920037" cy="1080000"/>
          </a:xfrm>
          <a:prstGeom prst="rect">
            <a:avLst/>
          </a:prstGeom>
          <a:noFill/>
          <a:ln>
            <a:noFill/>
          </a:ln>
        </p:spPr>
        <p:txBody>
          <a:bodyPr anchorCtr="0" anchor="t" bIns="0" lIns="0" spcFirstLastPara="1" rIns="0" wrap="square" tIns="0">
            <a:normAutofit/>
          </a:bodyPr>
          <a:lstStyle>
            <a:lvl1pPr lvl="0" algn="l">
              <a:lnSpc>
                <a:spcPct val="125000"/>
              </a:lnSpc>
              <a:spcBef>
                <a:spcPts val="1102"/>
              </a:spcBef>
              <a:spcAft>
                <a:spcPts val="0"/>
              </a:spcAft>
              <a:buSzPts val="2800"/>
              <a:buFont typeface="Open Sans"/>
              <a:buNone/>
              <a:defRPr b="1" sz="2800">
                <a:solidFill>
                  <a:schemeClr val="dk2"/>
                </a:solidFill>
              </a:defRPr>
            </a:lvl1pPr>
            <a:lvl2pPr lvl="1" algn="ctr">
              <a:lnSpc>
                <a:spcPct val="108843"/>
              </a:lnSpc>
              <a:spcBef>
                <a:spcPts val="551"/>
              </a:spcBef>
              <a:spcAft>
                <a:spcPts val="0"/>
              </a:spcAft>
              <a:buClr>
                <a:schemeClr val="dk1"/>
              </a:buClr>
              <a:buSzPts val="2205"/>
              <a:buFont typeface="Open Sans"/>
              <a:buNone/>
              <a:defRPr sz="2205"/>
            </a:lvl2pPr>
            <a:lvl3pPr lvl="2" algn="ctr">
              <a:lnSpc>
                <a:spcPct val="120967"/>
              </a:lnSpc>
              <a:spcBef>
                <a:spcPts val="551"/>
              </a:spcBef>
              <a:spcAft>
                <a:spcPts val="0"/>
              </a:spcAft>
              <a:buClr>
                <a:schemeClr val="dk1"/>
              </a:buClr>
              <a:buSzPts val="1984"/>
              <a:buFont typeface="Open Sans"/>
              <a:buNone/>
              <a:defRPr sz="1984"/>
            </a:lvl3pPr>
            <a:lvl4pPr lvl="3" algn="ctr">
              <a:lnSpc>
                <a:spcPct val="136054"/>
              </a:lnSpc>
              <a:spcBef>
                <a:spcPts val="551"/>
              </a:spcBef>
              <a:spcAft>
                <a:spcPts val="0"/>
              </a:spcAft>
              <a:buClr>
                <a:schemeClr val="dk1"/>
              </a:buClr>
              <a:buSzPts val="1764"/>
              <a:buNone/>
              <a:defRPr sz="1764"/>
            </a:lvl4pPr>
            <a:lvl5pPr lvl="4" algn="ctr">
              <a:lnSpc>
                <a:spcPct val="136054"/>
              </a:lnSpc>
              <a:spcBef>
                <a:spcPts val="551"/>
              </a:spcBef>
              <a:spcAft>
                <a:spcPts val="0"/>
              </a:spcAft>
              <a:buClr>
                <a:schemeClr val="dk1"/>
              </a:buClr>
              <a:buSzPts val="1764"/>
              <a:buNone/>
              <a:defRPr sz="1764"/>
            </a:lvl5pPr>
            <a:lvl6pPr lvl="5" algn="ctr">
              <a:lnSpc>
                <a:spcPct val="90000"/>
              </a:lnSpc>
              <a:spcBef>
                <a:spcPts val="551"/>
              </a:spcBef>
              <a:spcAft>
                <a:spcPts val="0"/>
              </a:spcAft>
              <a:buClr>
                <a:schemeClr val="dk1"/>
              </a:buClr>
              <a:buSzPts val="1764"/>
              <a:buNone/>
              <a:defRPr sz="1764"/>
            </a:lvl6pPr>
            <a:lvl7pPr lvl="6" algn="ctr">
              <a:lnSpc>
                <a:spcPct val="90000"/>
              </a:lnSpc>
              <a:spcBef>
                <a:spcPts val="551"/>
              </a:spcBef>
              <a:spcAft>
                <a:spcPts val="0"/>
              </a:spcAft>
              <a:buClr>
                <a:schemeClr val="dk1"/>
              </a:buClr>
              <a:buSzPts val="1764"/>
              <a:buNone/>
              <a:defRPr sz="1764"/>
            </a:lvl7pPr>
            <a:lvl8pPr lvl="7" algn="ctr">
              <a:lnSpc>
                <a:spcPct val="90000"/>
              </a:lnSpc>
              <a:spcBef>
                <a:spcPts val="551"/>
              </a:spcBef>
              <a:spcAft>
                <a:spcPts val="0"/>
              </a:spcAft>
              <a:buClr>
                <a:schemeClr val="dk1"/>
              </a:buClr>
              <a:buSzPts val="1764"/>
              <a:buNone/>
              <a:defRPr sz="1764"/>
            </a:lvl8pPr>
            <a:lvl9pPr lvl="8" algn="ctr">
              <a:lnSpc>
                <a:spcPct val="90000"/>
              </a:lnSpc>
              <a:spcBef>
                <a:spcPts val="551"/>
              </a:spcBef>
              <a:spcAft>
                <a:spcPts val="0"/>
              </a:spcAft>
              <a:buClr>
                <a:schemeClr val="dk1"/>
              </a:buClr>
              <a:buSzPts val="1764"/>
              <a:buNone/>
              <a:defRPr sz="1764"/>
            </a:lvl9pPr>
          </a:lstStyle>
          <a:p/>
        </p:txBody>
      </p:sp>
      <p:sp>
        <p:nvSpPr>
          <p:cNvPr id="22" name="Google Shape;22;p2"/>
          <p:cNvSpPr txBox="1"/>
          <p:nvPr>
            <p:ph idx="10" type="dt"/>
          </p:nvPr>
        </p:nvSpPr>
        <p:spPr>
          <a:xfrm>
            <a:off x="7865356" y="540402"/>
            <a:ext cx="1799844" cy="349114"/>
          </a:xfrm>
          <a:prstGeom prst="rect">
            <a:avLst/>
          </a:prstGeom>
          <a:noFill/>
          <a:ln>
            <a:noFill/>
          </a:ln>
        </p:spPr>
        <p:txBody>
          <a:bodyPr anchorCtr="0" anchor="t" bIns="0" lIns="0" spcFirstLastPara="1" rIns="0" wrap="square" tIns="0">
            <a:noAutofit/>
          </a:bodyPr>
          <a:lstStyle>
            <a:lvl1pPr lvl="0" marR="0" rtl="0" algn="r">
              <a:lnSpc>
                <a:spcPct val="128571"/>
              </a:lnSpc>
              <a:spcBef>
                <a:spcPts val="0"/>
              </a:spcBef>
              <a:spcAft>
                <a:spcPts val="0"/>
              </a:spcAft>
              <a:buSzPts val="1400"/>
              <a:buNone/>
              <a:defRPr b="0" i="0" sz="1400" u="none" cap="none" strike="noStrike">
                <a:solidFill>
                  <a:schemeClr val="dk2"/>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descr="logo Funduszy Europejskich" id="23" name="Google Shape;23;p2"/>
          <p:cNvPicPr preferRelativeResize="0"/>
          <p:nvPr/>
        </p:nvPicPr>
        <p:blipFill rotWithShape="1">
          <a:blip r:embed="rId3">
            <a:alphaModFix/>
          </a:blip>
          <a:srcRect b="0" l="0" r="0" t="0"/>
          <a:stretch/>
        </p:blipFill>
        <p:spPr>
          <a:xfrm>
            <a:off x="792000" y="6371047"/>
            <a:ext cx="1621258" cy="949192"/>
          </a:xfrm>
          <a:prstGeom prst="rect">
            <a:avLst/>
          </a:prstGeom>
          <a:noFill/>
          <a:ln>
            <a:noFill/>
          </a:ln>
        </p:spPr>
      </p:pic>
      <p:pic>
        <p:nvPicPr>
          <p:cNvPr descr="flaga Unii Europejskiej z dopiskiem dofinansowane przez Unię Europejską" id="24" name="Google Shape;24;p2"/>
          <p:cNvPicPr preferRelativeResize="0"/>
          <p:nvPr/>
        </p:nvPicPr>
        <p:blipFill rotWithShape="1">
          <a:blip r:embed="rId4">
            <a:alphaModFix/>
          </a:blip>
          <a:srcRect b="0" l="0" r="0" t="0"/>
          <a:stretch/>
        </p:blipFill>
        <p:spPr>
          <a:xfrm>
            <a:off x="7272000" y="6371047"/>
            <a:ext cx="2633371" cy="949192"/>
          </a:xfrm>
          <a:prstGeom prst="rect">
            <a:avLst/>
          </a:prstGeom>
          <a:noFill/>
          <a:ln>
            <a:noFill/>
          </a:ln>
        </p:spPr>
      </p:pic>
      <p:pic>
        <p:nvPicPr>
          <p:cNvPr descr="barwy RP" id="25" name="Google Shape;25;p2"/>
          <p:cNvPicPr preferRelativeResize="0"/>
          <p:nvPr/>
        </p:nvPicPr>
        <p:blipFill rotWithShape="1">
          <a:blip r:embed="rId5">
            <a:alphaModFix/>
          </a:blip>
          <a:srcRect b="0" l="0" r="0" t="0"/>
          <a:stretch/>
        </p:blipFill>
        <p:spPr>
          <a:xfrm>
            <a:off x="3722743" y="6370378"/>
            <a:ext cx="2239772" cy="950531"/>
          </a:xfrm>
          <a:prstGeom prst="rect">
            <a:avLst/>
          </a:prstGeom>
          <a:noFill/>
          <a:ln>
            <a:noFill/>
          </a:ln>
        </p:spPr>
      </p:pic>
      <p:pic>
        <p:nvPicPr>
          <p:cNvPr id="26" name="Google Shape;26;p2"/>
          <p:cNvPicPr preferRelativeResize="0"/>
          <p:nvPr/>
        </p:nvPicPr>
        <p:blipFill rotWithShape="1">
          <a:blip r:embed="rId6">
            <a:alphaModFix amt="55000"/>
          </a:blip>
          <a:srcRect b="0" l="0" r="0" t="0"/>
          <a:stretch/>
        </p:blipFill>
        <p:spPr>
          <a:xfrm>
            <a:off x="652757" y="1244366"/>
            <a:ext cx="381000" cy="381000"/>
          </a:xfrm>
          <a:prstGeom prst="rect">
            <a:avLst/>
          </a:prstGeom>
          <a:noFill/>
          <a:ln>
            <a:noFill/>
          </a:ln>
        </p:spPr>
      </p:pic>
      <p:pic>
        <p:nvPicPr>
          <p:cNvPr id="27" name="Google Shape;27;p2"/>
          <p:cNvPicPr preferRelativeResize="0"/>
          <p:nvPr/>
        </p:nvPicPr>
        <p:blipFill rotWithShape="1">
          <a:blip r:embed="rId7">
            <a:alphaModFix amt="55000"/>
          </a:blip>
          <a:srcRect b="0" l="0" r="0" t="0"/>
          <a:stretch/>
        </p:blipFill>
        <p:spPr>
          <a:xfrm>
            <a:off x="1365250" y="545866"/>
            <a:ext cx="381000" cy="381000"/>
          </a:xfrm>
          <a:prstGeom prst="rect">
            <a:avLst/>
          </a:prstGeom>
          <a:noFill/>
          <a:ln>
            <a:noFill/>
          </a:ln>
        </p:spPr>
      </p:pic>
      <p:pic>
        <p:nvPicPr>
          <p:cNvPr id="28" name="Google Shape;28;p2"/>
          <p:cNvPicPr preferRelativeResize="0"/>
          <p:nvPr/>
        </p:nvPicPr>
        <p:blipFill rotWithShape="1">
          <a:blip r:embed="rId8">
            <a:alphaModFix amt="55000"/>
          </a:blip>
          <a:srcRect b="0" l="0" r="0" t="0"/>
          <a:stretch/>
        </p:blipFill>
        <p:spPr>
          <a:xfrm>
            <a:off x="1380511" y="1244366"/>
            <a:ext cx="381000" cy="381000"/>
          </a:xfrm>
          <a:prstGeom prst="rect">
            <a:avLst/>
          </a:prstGeom>
          <a:noFill/>
          <a:ln>
            <a:noFill/>
          </a:ln>
        </p:spPr>
      </p:pic>
      <p:pic>
        <p:nvPicPr>
          <p:cNvPr id="29" name="Google Shape;29;p2"/>
          <p:cNvPicPr preferRelativeResize="0"/>
          <p:nvPr/>
        </p:nvPicPr>
        <p:blipFill rotWithShape="1">
          <a:blip r:embed="rId9">
            <a:alphaModFix amt="55000"/>
          </a:blip>
          <a:srcRect b="0" l="0" r="0" t="0"/>
          <a:stretch/>
        </p:blipFill>
        <p:spPr>
          <a:xfrm>
            <a:off x="4265786" y="538288"/>
            <a:ext cx="381000" cy="381000"/>
          </a:xfrm>
          <a:prstGeom prst="rect">
            <a:avLst/>
          </a:prstGeom>
          <a:noFill/>
          <a:ln>
            <a:noFill/>
          </a:ln>
        </p:spPr>
      </p:pic>
      <p:pic>
        <p:nvPicPr>
          <p:cNvPr id="30" name="Google Shape;30;p2"/>
          <p:cNvPicPr preferRelativeResize="0"/>
          <p:nvPr/>
        </p:nvPicPr>
        <p:blipFill rotWithShape="1">
          <a:blip r:embed="rId10">
            <a:alphaModFix amt="55000"/>
          </a:blip>
          <a:srcRect b="0" l="0" r="0" t="0"/>
          <a:stretch/>
        </p:blipFill>
        <p:spPr>
          <a:xfrm>
            <a:off x="644525" y="545866"/>
            <a:ext cx="381000" cy="381000"/>
          </a:xfrm>
          <a:prstGeom prst="rect">
            <a:avLst/>
          </a:prstGeom>
          <a:noFill/>
          <a:ln>
            <a:noFill/>
          </a:ln>
        </p:spPr>
      </p:pic>
      <p:pic>
        <p:nvPicPr>
          <p:cNvPr id="31" name="Google Shape;31;p2"/>
          <p:cNvPicPr preferRelativeResize="0"/>
          <p:nvPr/>
        </p:nvPicPr>
        <p:blipFill rotWithShape="1">
          <a:blip r:embed="rId11">
            <a:alphaModFix amt="55000"/>
          </a:blip>
          <a:srcRect b="0" l="0" r="0" t="0"/>
          <a:stretch/>
        </p:blipFill>
        <p:spPr>
          <a:xfrm>
            <a:off x="2104293" y="1254829"/>
            <a:ext cx="381000" cy="381000"/>
          </a:xfrm>
          <a:prstGeom prst="rect">
            <a:avLst/>
          </a:prstGeom>
          <a:noFill/>
          <a:ln>
            <a:noFill/>
          </a:ln>
        </p:spPr>
      </p:pic>
      <p:pic>
        <p:nvPicPr>
          <p:cNvPr id="32" name="Google Shape;32;p2"/>
          <p:cNvPicPr preferRelativeResize="0"/>
          <p:nvPr/>
        </p:nvPicPr>
        <p:blipFill rotWithShape="1">
          <a:blip r:embed="rId12">
            <a:alphaModFix amt="55000"/>
          </a:blip>
          <a:srcRect b="0" l="0" r="0" t="0"/>
          <a:stretch/>
        </p:blipFill>
        <p:spPr>
          <a:xfrm>
            <a:off x="2814637" y="543567"/>
            <a:ext cx="381000" cy="381000"/>
          </a:xfrm>
          <a:prstGeom prst="rect">
            <a:avLst/>
          </a:prstGeom>
          <a:noFill/>
          <a:ln>
            <a:noFill/>
          </a:ln>
        </p:spPr>
      </p:pic>
      <p:pic>
        <p:nvPicPr>
          <p:cNvPr id="33" name="Google Shape;33;p2"/>
          <p:cNvPicPr preferRelativeResize="0"/>
          <p:nvPr/>
        </p:nvPicPr>
        <p:blipFill rotWithShape="1">
          <a:blip r:embed="rId13">
            <a:alphaModFix amt="55000"/>
          </a:blip>
          <a:srcRect b="0" l="0" r="0" t="0"/>
          <a:stretch/>
        </p:blipFill>
        <p:spPr>
          <a:xfrm>
            <a:off x="3537018" y="535269"/>
            <a:ext cx="381000" cy="381000"/>
          </a:xfrm>
          <a:prstGeom prst="rect">
            <a:avLst/>
          </a:prstGeom>
          <a:noFill/>
          <a:ln>
            <a:noFill/>
          </a:ln>
        </p:spPr>
      </p:pic>
      <p:pic>
        <p:nvPicPr>
          <p:cNvPr id="34" name="Google Shape;34;p2"/>
          <p:cNvPicPr preferRelativeResize="0"/>
          <p:nvPr/>
        </p:nvPicPr>
        <p:blipFill rotWithShape="1">
          <a:blip r:embed="rId14">
            <a:alphaModFix amt="55000"/>
          </a:blip>
          <a:srcRect b="0" l="0" r="0" t="0"/>
          <a:stretch/>
        </p:blipFill>
        <p:spPr>
          <a:xfrm>
            <a:off x="2092256" y="531095"/>
            <a:ext cx="381000" cy="381000"/>
          </a:xfrm>
          <a:prstGeom prst="rect">
            <a:avLst/>
          </a:prstGeom>
          <a:noFill/>
          <a:ln>
            <a:noFill/>
          </a:ln>
        </p:spPr>
      </p:pic>
      <p:pic>
        <p:nvPicPr>
          <p:cNvPr id="35" name="Google Shape;35;p2"/>
          <p:cNvPicPr preferRelativeResize="0"/>
          <p:nvPr/>
        </p:nvPicPr>
        <p:blipFill rotWithShape="1">
          <a:blip r:embed="rId15">
            <a:alphaModFix amt="55000"/>
          </a:blip>
          <a:srcRect b="0" l="0" r="0" t="0"/>
          <a:stretch/>
        </p:blipFill>
        <p:spPr>
          <a:xfrm>
            <a:off x="3534802" y="1251987"/>
            <a:ext cx="381000" cy="381000"/>
          </a:xfrm>
          <a:prstGeom prst="rect">
            <a:avLst/>
          </a:prstGeom>
          <a:noFill/>
          <a:ln>
            <a:noFill/>
          </a:ln>
        </p:spPr>
      </p:pic>
      <p:pic>
        <p:nvPicPr>
          <p:cNvPr id="36" name="Google Shape;36;p2"/>
          <p:cNvPicPr preferRelativeResize="0"/>
          <p:nvPr/>
        </p:nvPicPr>
        <p:blipFill rotWithShape="1">
          <a:blip r:embed="rId16">
            <a:alphaModFix amt="55000"/>
          </a:blip>
          <a:srcRect b="0" l="0" r="0" t="0"/>
          <a:stretch/>
        </p:blipFill>
        <p:spPr>
          <a:xfrm>
            <a:off x="4265613" y="1250549"/>
            <a:ext cx="381000" cy="381000"/>
          </a:xfrm>
          <a:prstGeom prst="rect">
            <a:avLst/>
          </a:prstGeom>
          <a:noFill/>
          <a:ln>
            <a:noFill/>
          </a:ln>
        </p:spPr>
      </p:pic>
      <p:pic>
        <p:nvPicPr>
          <p:cNvPr id="37" name="Google Shape;37;p2"/>
          <p:cNvPicPr preferRelativeResize="0"/>
          <p:nvPr/>
        </p:nvPicPr>
        <p:blipFill rotWithShape="1">
          <a:blip r:embed="rId17">
            <a:alphaModFix amt="55000"/>
          </a:blip>
          <a:srcRect b="0" l="0" r="0" t="0"/>
          <a:stretch/>
        </p:blipFill>
        <p:spPr>
          <a:xfrm>
            <a:off x="2814637" y="1250549"/>
            <a:ext cx="381000" cy="381000"/>
          </a:xfrm>
          <a:prstGeom prst="rect">
            <a:avLst/>
          </a:prstGeom>
          <a:noFill/>
          <a:ln>
            <a:noFill/>
          </a:ln>
        </p:spPr>
      </p:pic>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końcowy" showMasterSp="0">
  <p:cSld name="Slajd końcowy">
    <p:spTree>
      <p:nvGrpSpPr>
        <p:cNvPr id="91" name="Shape 91"/>
        <p:cNvGrpSpPr/>
        <p:nvPr/>
      </p:nvGrpSpPr>
      <p:grpSpPr>
        <a:xfrm>
          <a:off x="0" y="0"/>
          <a:ext cx="0" cy="0"/>
          <a:chOff x="0" y="0"/>
          <a:chExt cx="0" cy="0"/>
        </a:xfrm>
      </p:grpSpPr>
      <p:sp>
        <p:nvSpPr>
          <p:cNvPr id="92" name="Google Shape;92;p11"/>
          <p:cNvSpPr/>
          <p:nvPr/>
        </p:nvSpPr>
        <p:spPr>
          <a:xfrm>
            <a:off x="2465388" y="4500563"/>
            <a:ext cx="8226426" cy="179963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3" name="Google Shape;93;p11"/>
          <p:cNvSpPr/>
          <p:nvPr>
            <p:ph idx="2" type="pic"/>
          </p:nvPr>
        </p:nvSpPr>
        <p:spPr>
          <a:xfrm>
            <a:off x="1025525" y="0"/>
            <a:ext cx="8640763" cy="5221288"/>
          </a:xfrm>
          <a:prstGeom prst="rect">
            <a:avLst/>
          </a:prstGeom>
          <a:solidFill>
            <a:srgbClr val="F2F2F2"/>
          </a:solidFill>
          <a:ln>
            <a:noFill/>
          </a:ln>
        </p:spPr>
      </p:sp>
      <p:pic>
        <p:nvPicPr>
          <p:cNvPr descr="Obraz zawierający tekst&#10;&#10;Opis wygenerowany automatycznie" id="94" name="Google Shape;94;p11"/>
          <p:cNvPicPr preferRelativeResize="0"/>
          <p:nvPr/>
        </p:nvPicPr>
        <p:blipFill rotWithShape="1">
          <a:blip r:embed="rId2">
            <a:alphaModFix/>
          </a:blip>
          <a:srcRect b="0" l="0" r="0" t="0"/>
          <a:stretch/>
        </p:blipFill>
        <p:spPr>
          <a:xfrm>
            <a:off x="2466975" y="4500563"/>
            <a:ext cx="3959225" cy="720090"/>
          </a:xfrm>
          <a:prstGeom prst="rect">
            <a:avLst/>
          </a:prstGeom>
          <a:noFill/>
          <a:ln>
            <a:noFill/>
          </a:ln>
        </p:spPr>
      </p:pic>
      <p:sp>
        <p:nvSpPr>
          <p:cNvPr id="95" name="Google Shape;95;p11"/>
          <p:cNvSpPr txBox="1"/>
          <p:nvPr>
            <p:ph type="title"/>
          </p:nvPr>
        </p:nvSpPr>
        <p:spPr>
          <a:xfrm>
            <a:off x="2825750" y="5593629"/>
            <a:ext cx="7559675" cy="705572"/>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descr="znak Funduszy Europejskich" id="96" name="Google Shape;96;p11"/>
          <p:cNvPicPr preferRelativeResize="0"/>
          <p:nvPr/>
        </p:nvPicPr>
        <p:blipFill rotWithShape="1">
          <a:blip r:embed="rId3">
            <a:alphaModFix/>
          </a:blip>
          <a:srcRect b="0" l="0" r="0" t="0"/>
          <a:stretch/>
        </p:blipFill>
        <p:spPr>
          <a:xfrm>
            <a:off x="792000" y="6371047"/>
            <a:ext cx="1621258" cy="949192"/>
          </a:xfrm>
          <a:prstGeom prst="rect">
            <a:avLst/>
          </a:prstGeom>
          <a:noFill/>
          <a:ln>
            <a:noFill/>
          </a:ln>
        </p:spPr>
      </p:pic>
      <p:pic>
        <p:nvPicPr>
          <p:cNvPr descr="flaga Unii Europejskie z dopiskiem dofinansowane przez Unię Europejską" id="97" name="Google Shape;97;p11"/>
          <p:cNvPicPr preferRelativeResize="0"/>
          <p:nvPr/>
        </p:nvPicPr>
        <p:blipFill rotWithShape="1">
          <a:blip r:embed="rId4">
            <a:alphaModFix/>
          </a:blip>
          <a:srcRect b="0" l="0" r="0" t="0"/>
          <a:stretch/>
        </p:blipFill>
        <p:spPr>
          <a:xfrm>
            <a:off x="7272000" y="6371047"/>
            <a:ext cx="2633371" cy="949192"/>
          </a:xfrm>
          <a:prstGeom prst="rect">
            <a:avLst/>
          </a:prstGeom>
          <a:noFill/>
          <a:ln>
            <a:noFill/>
          </a:ln>
        </p:spPr>
      </p:pic>
      <p:pic>
        <p:nvPicPr>
          <p:cNvPr descr="barwy RP" id="98" name="Google Shape;98;p11"/>
          <p:cNvPicPr preferRelativeResize="0"/>
          <p:nvPr/>
        </p:nvPicPr>
        <p:blipFill rotWithShape="1">
          <a:blip r:embed="rId5">
            <a:alphaModFix/>
          </a:blip>
          <a:srcRect b="0" l="0" r="0" t="0"/>
          <a:stretch/>
        </p:blipFill>
        <p:spPr>
          <a:xfrm>
            <a:off x="3722743" y="6370378"/>
            <a:ext cx="2239772" cy="95053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owy (długi tytuł)" showMasterSp="0">
  <p:cSld name="Slajd tytułowy (długi tytuł)">
    <p:spTree>
      <p:nvGrpSpPr>
        <p:cNvPr id="38" name="Shape 38"/>
        <p:cNvGrpSpPr/>
        <p:nvPr/>
      </p:nvGrpSpPr>
      <p:grpSpPr>
        <a:xfrm>
          <a:off x="0" y="0"/>
          <a:ext cx="0" cy="0"/>
          <a:chOff x="0" y="0"/>
          <a:chExt cx="0" cy="0"/>
        </a:xfrm>
      </p:grpSpPr>
      <p:sp>
        <p:nvSpPr>
          <p:cNvPr id="39" name="Google Shape;39;p3"/>
          <p:cNvSpPr/>
          <p:nvPr/>
        </p:nvSpPr>
        <p:spPr>
          <a:xfrm>
            <a:off x="1026613" y="1973818"/>
            <a:ext cx="8639675" cy="4326381"/>
          </a:xfrm>
          <a:prstGeom prst="rect">
            <a:avLst/>
          </a:prstGeom>
          <a:solidFill>
            <a:srgbClr val="A6D3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40" name="Google Shape;40;p3"/>
          <p:cNvSpPr/>
          <p:nvPr/>
        </p:nvSpPr>
        <p:spPr>
          <a:xfrm>
            <a:off x="1" y="0"/>
            <a:ext cx="4986337" cy="2693908"/>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Obraz zawierający tekst&#10;&#10;Opis wygenerowany automatycznie" id="41" name="Google Shape;41;p3"/>
          <p:cNvPicPr preferRelativeResize="0"/>
          <p:nvPr/>
        </p:nvPicPr>
        <p:blipFill rotWithShape="1">
          <a:blip r:embed="rId2">
            <a:alphaModFix/>
          </a:blip>
          <a:srcRect b="0" l="0" r="0" t="0"/>
          <a:stretch/>
        </p:blipFill>
        <p:spPr>
          <a:xfrm>
            <a:off x="1026760" y="1973818"/>
            <a:ext cx="3959225" cy="720090"/>
          </a:xfrm>
          <a:prstGeom prst="rect">
            <a:avLst/>
          </a:prstGeom>
          <a:noFill/>
          <a:ln>
            <a:noFill/>
          </a:ln>
        </p:spPr>
      </p:pic>
      <p:pic>
        <p:nvPicPr>
          <p:cNvPr id="42" name="Google Shape;42;p3"/>
          <p:cNvPicPr preferRelativeResize="0"/>
          <p:nvPr/>
        </p:nvPicPr>
        <p:blipFill rotWithShape="1">
          <a:blip r:embed="rId3">
            <a:alphaModFix amt="55000"/>
          </a:blip>
          <a:srcRect b="0" l="0" r="0" t="0"/>
          <a:stretch/>
        </p:blipFill>
        <p:spPr>
          <a:xfrm>
            <a:off x="597632" y="540402"/>
            <a:ext cx="1080000" cy="1080000"/>
          </a:xfrm>
          <a:prstGeom prst="rect">
            <a:avLst/>
          </a:prstGeom>
          <a:noFill/>
          <a:ln>
            <a:noFill/>
          </a:ln>
        </p:spPr>
      </p:pic>
      <p:pic>
        <p:nvPicPr>
          <p:cNvPr id="43" name="Google Shape;43;p3"/>
          <p:cNvPicPr preferRelativeResize="0"/>
          <p:nvPr/>
        </p:nvPicPr>
        <p:blipFill rotWithShape="1">
          <a:blip r:embed="rId4">
            <a:alphaModFix amt="55000"/>
          </a:blip>
          <a:srcRect b="0" l="0" r="0" t="0"/>
          <a:stretch/>
        </p:blipFill>
        <p:spPr>
          <a:xfrm>
            <a:off x="2105788" y="540402"/>
            <a:ext cx="1080000" cy="1080000"/>
          </a:xfrm>
          <a:prstGeom prst="rect">
            <a:avLst/>
          </a:prstGeom>
          <a:noFill/>
          <a:ln>
            <a:noFill/>
          </a:ln>
        </p:spPr>
      </p:pic>
      <p:pic>
        <p:nvPicPr>
          <p:cNvPr id="44" name="Google Shape;44;p3"/>
          <p:cNvPicPr preferRelativeResize="0"/>
          <p:nvPr/>
        </p:nvPicPr>
        <p:blipFill rotWithShape="1">
          <a:blip r:embed="rId5">
            <a:alphaModFix amt="55000"/>
          </a:blip>
          <a:srcRect b="0" l="0" r="0" t="0"/>
          <a:stretch/>
        </p:blipFill>
        <p:spPr>
          <a:xfrm>
            <a:off x="3613944" y="540402"/>
            <a:ext cx="1080000" cy="1080000"/>
          </a:xfrm>
          <a:prstGeom prst="rect">
            <a:avLst/>
          </a:prstGeom>
          <a:noFill/>
          <a:ln>
            <a:noFill/>
          </a:ln>
        </p:spPr>
      </p:pic>
      <p:sp>
        <p:nvSpPr>
          <p:cNvPr id="45" name="Google Shape;45;p3"/>
          <p:cNvSpPr txBox="1"/>
          <p:nvPr>
            <p:ph type="ctrTitle"/>
          </p:nvPr>
        </p:nvSpPr>
        <p:spPr>
          <a:xfrm>
            <a:off x="1385877" y="3059113"/>
            <a:ext cx="7920115" cy="1107677"/>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3200"/>
              <a:buFont typeface="Open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3"/>
          <p:cNvSpPr txBox="1"/>
          <p:nvPr>
            <p:ph idx="1" type="subTitle"/>
          </p:nvPr>
        </p:nvSpPr>
        <p:spPr>
          <a:xfrm>
            <a:off x="1385888" y="4861794"/>
            <a:ext cx="7920037" cy="1080000"/>
          </a:xfrm>
          <a:prstGeom prst="rect">
            <a:avLst/>
          </a:prstGeom>
          <a:noFill/>
          <a:ln>
            <a:noFill/>
          </a:ln>
        </p:spPr>
        <p:txBody>
          <a:bodyPr anchorCtr="0" anchor="t" bIns="0" lIns="0" spcFirstLastPara="1" rIns="0" wrap="square" tIns="0">
            <a:normAutofit/>
          </a:bodyPr>
          <a:lstStyle>
            <a:lvl1pPr lvl="0" algn="l">
              <a:lnSpc>
                <a:spcPct val="125000"/>
              </a:lnSpc>
              <a:spcBef>
                <a:spcPts val="1102"/>
              </a:spcBef>
              <a:spcAft>
                <a:spcPts val="0"/>
              </a:spcAft>
              <a:buSzPts val="2800"/>
              <a:buFont typeface="Open Sans"/>
              <a:buNone/>
              <a:defRPr b="1" sz="2800">
                <a:solidFill>
                  <a:schemeClr val="dk2"/>
                </a:solidFill>
              </a:defRPr>
            </a:lvl1pPr>
            <a:lvl2pPr lvl="1" algn="ctr">
              <a:lnSpc>
                <a:spcPct val="108843"/>
              </a:lnSpc>
              <a:spcBef>
                <a:spcPts val="551"/>
              </a:spcBef>
              <a:spcAft>
                <a:spcPts val="0"/>
              </a:spcAft>
              <a:buClr>
                <a:schemeClr val="dk1"/>
              </a:buClr>
              <a:buSzPts val="2205"/>
              <a:buFont typeface="Open Sans"/>
              <a:buNone/>
              <a:defRPr sz="2205"/>
            </a:lvl2pPr>
            <a:lvl3pPr lvl="2" algn="ctr">
              <a:lnSpc>
                <a:spcPct val="120967"/>
              </a:lnSpc>
              <a:spcBef>
                <a:spcPts val="551"/>
              </a:spcBef>
              <a:spcAft>
                <a:spcPts val="0"/>
              </a:spcAft>
              <a:buClr>
                <a:schemeClr val="dk1"/>
              </a:buClr>
              <a:buSzPts val="1984"/>
              <a:buFont typeface="Open Sans"/>
              <a:buNone/>
              <a:defRPr sz="1984"/>
            </a:lvl3pPr>
            <a:lvl4pPr lvl="3" algn="ctr">
              <a:lnSpc>
                <a:spcPct val="136054"/>
              </a:lnSpc>
              <a:spcBef>
                <a:spcPts val="551"/>
              </a:spcBef>
              <a:spcAft>
                <a:spcPts val="0"/>
              </a:spcAft>
              <a:buClr>
                <a:schemeClr val="dk1"/>
              </a:buClr>
              <a:buSzPts val="1764"/>
              <a:buNone/>
              <a:defRPr sz="1764"/>
            </a:lvl4pPr>
            <a:lvl5pPr lvl="4" algn="ctr">
              <a:lnSpc>
                <a:spcPct val="136054"/>
              </a:lnSpc>
              <a:spcBef>
                <a:spcPts val="551"/>
              </a:spcBef>
              <a:spcAft>
                <a:spcPts val="0"/>
              </a:spcAft>
              <a:buClr>
                <a:schemeClr val="dk1"/>
              </a:buClr>
              <a:buSzPts val="1764"/>
              <a:buNone/>
              <a:defRPr sz="1764"/>
            </a:lvl5pPr>
            <a:lvl6pPr lvl="5" algn="ctr">
              <a:lnSpc>
                <a:spcPct val="90000"/>
              </a:lnSpc>
              <a:spcBef>
                <a:spcPts val="551"/>
              </a:spcBef>
              <a:spcAft>
                <a:spcPts val="0"/>
              </a:spcAft>
              <a:buClr>
                <a:schemeClr val="dk1"/>
              </a:buClr>
              <a:buSzPts val="1764"/>
              <a:buNone/>
              <a:defRPr sz="1764"/>
            </a:lvl6pPr>
            <a:lvl7pPr lvl="6" algn="ctr">
              <a:lnSpc>
                <a:spcPct val="90000"/>
              </a:lnSpc>
              <a:spcBef>
                <a:spcPts val="551"/>
              </a:spcBef>
              <a:spcAft>
                <a:spcPts val="0"/>
              </a:spcAft>
              <a:buClr>
                <a:schemeClr val="dk1"/>
              </a:buClr>
              <a:buSzPts val="1764"/>
              <a:buNone/>
              <a:defRPr sz="1764"/>
            </a:lvl7pPr>
            <a:lvl8pPr lvl="7" algn="ctr">
              <a:lnSpc>
                <a:spcPct val="90000"/>
              </a:lnSpc>
              <a:spcBef>
                <a:spcPts val="551"/>
              </a:spcBef>
              <a:spcAft>
                <a:spcPts val="0"/>
              </a:spcAft>
              <a:buClr>
                <a:schemeClr val="dk1"/>
              </a:buClr>
              <a:buSzPts val="1764"/>
              <a:buNone/>
              <a:defRPr sz="1764"/>
            </a:lvl8pPr>
            <a:lvl9pPr lvl="8" algn="ctr">
              <a:lnSpc>
                <a:spcPct val="90000"/>
              </a:lnSpc>
              <a:spcBef>
                <a:spcPts val="551"/>
              </a:spcBef>
              <a:spcAft>
                <a:spcPts val="0"/>
              </a:spcAft>
              <a:buClr>
                <a:schemeClr val="dk1"/>
              </a:buClr>
              <a:buSzPts val="1764"/>
              <a:buNone/>
              <a:defRPr sz="1764"/>
            </a:lvl9pPr>
          </a:lstStyle>
          <a:p/>
        </p:txBody>
      </p:sp>
      <p:sp>
        <p:nvSpPr>
          <p:cNvPr id="47" name="Google Shape;47;p3"/>
          <p:cNvSpPr txBox="1"/>
          <p:nvPr>
            <p:ph idx="10" type="dt"/>
          </p:nvPr>
        </p:nvSpPr>
        <p:spPr>
          <a:xfrm>
            <a:off x="7865356" y="540402"/>
            <a:ext cx="1799844" cy="349114"/>
          </a:xfrm>
          <a:prstGeom prst="rect">
            <a:avLst/>
          </a:prstGeom>
          <a:noFill/>
          <a:ln>
            <a:noFill/>
          </a:ln>
        </p:spPr>
        <p:txBody>
          <a:bodyPr anchorCtr="0" anchor="t" bIns="0" lIns="0" spcFirstLastPara="1" rIns="0" wrap="square" tIns="0">
            <a:noAutofit/>
          </a:bodyPr>
          <a:lstStyle>
            <a:lvl1pPr lvl="0" marR="0" rtl="0" algn="r">
              <a:lnSpc>
                <a:spcPct val="128571"/>
              </a:lnSpc>
              <a:spcBef>
                <a:spcPts val="0"/>
              </a:spcBef>
              <a:spcAft>
                <a:spcPts val="0"/>
              </a:spcAft>
              <a:buSzPts val="1400"/>
              <a:buNone/>
              <a:defRPr b="0" i="0" sz="1400" u="none" cap="none" strike="noStrike">
                <a:solidFill>
                  <a:schemeClr val="dk2"/>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id="48" name="Google Shape;48;p3"/>
          <p:cNvPicPr preferRelativeResize="0"/>
          <p:nvPr/>
        </p:nvPicPr>
        <p:blipFill rotWithShape="1">
          <a:blip r:embed="rId6">
            <a:alphaModFix/>
          </a:blip>
          <a:srcRect b="0" l="0" r="0" t="0"/>
          <a:stretch/>
        </p:blipFill>
        <p:spPr>
          <a:xfrm>
            <a:off x="792000" y="6371047"/>
            <a:ext cx="1621258" cy="949192"/>
          </a:xfrm>
          <a:prstGeom prst="rect">
            <a:avLst/>
          </a:prstGeom>
          <a:noFill/>
          <a:ln>
            <a:noFill/>
          </a:ln>
        </p:spPr>
      </p:pic>
      <p:pic>
        <p:nvPicPr>
          <p:cNvPr id="49" name="Google Shape;49;p3"/>
          <p:cNvPicPr preferRelativeResize="0"/>
          <p:nvPr/>
        </p:nvPicPr>
        <p:blipFill rotWithShape="1">
          <a:blip r:embed="rId7">
            <a:alphaModFix/>
          </a:blip>
          <a:srcRect b="0" l="0" r="0" t="0"/>
          <a:stretch/>
        </p:blipFill>
        <p:spPr>
          <a:xfrm>
            <a:off x="7272000" y="6371047"/>
            <a:ext cx="2633371" cy="949192"/>
          </a:xfrm>
          <a:prstGeom prst="rect">
            <a:avLst/>
          </a:prstGeom>
          <a:noFill/>
          <a:ln>
            <a:noFill/>
          </a:ln>
        </p:spPr>
      </p:pic>
      <p:pic>
        <p:nvPicPr>
          <p:cNvPr id="50" name="Google Shape;50;p3"/>
          <p:cNvPicPr preferRelativeResize="0"/>
          <p:nvPr/>
        </p:nvPicPr>
        <p:blipFill rotWithShape="1">
          <a:blip r:embed="rId8">
            <a:alphaModFix/>
          </a:blip>
          <a:srcRect b="0" l="0" r="0" t="0"/>
          <a:stretch/>
        </p:blipFill>
        <p:spPr>
          <a:xfrm>
            <a:off x="3722743" y="6370378"/>
            <a:ext cx="2239772" cy="950531"/>
          </a:xfrm>
          <a:prstGeom prst="rect">
            <a:avLst/>
          </a:prstGeom>
          <a:noFill/>
          <a:ln>
            <a:noFill/>
          </a:ln>
        </p:spPr>
      </p:pic>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 sekcji" showMasterSp="0">
  <p:cSld name="Slajd tytuł sekcji">
    <p:spTree>
      <p:nvGrpSpPr>
        <p:cNvPr id="51" name="Shape 51"/>
        <p:cNvGrpSpPr/>
        <p:nvPr/>
      </p:nvGrpSpPr>
      <p:grpSpPr>
        <a:xfrm>
          <a:off x="0" y="0"/>
          <a:ext cx="0" cy="0"/>
          <a:chOff x="0" y="0"/>
          <a:chExt cx="0" cy="0"/>
        </a:xfrm>
      </p:grpSpPr>
      <p:sp>
        <p:nvSpPr>
          <p:cNvPr id="52" name="Google Shape;52;p4"/>
          <p:cNvSpPr/>
          <p:nvPr/>
        </p:nvSpPr>
        <p:spPr>
          <a:xfrm>
            <a:off x="2825749" y="4500563"/>
            <a:ext cx="7196139" cy="215959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53" name="Google Shape;53;p4"/>
          <p:cNvSpPr/>
          <p:nvPr>
            <p:ph idx="2" type="pic"/>
          </p:nvPr>
        </p:nvSpPr>
        <p:spPr>
          <a:xfrm>
            <a:off x="669925" y="0"/>
            <a:ext cx="6835775" cy="4859338"/>
          </a:xfrm>
          <a:prstGeom prst="rect">
            <a:avLst/>
          </a:prstGeom>
          <a:solidFill>
            <a:srgbClr val="F2F2F2"/>
          </a:solidFill>
          <a:ln>
            <a:noFill/>
          </a:ln>
        </p:spPr>
      </p:sp>
      <p:sp>
        <p:nvSpPr>
          <p:cNvPr id="54" name="Google Shape;54;p4"/>
          <p:cNvSpPr/>
          <p:nvPr/>
        </p:nvSpPr>
        <p:spPr>
          <a:xfrm>
            <a:off x="3905250" y="4500562"/>
            <a:ext cx="3600449" cy="359395"/>
          </a:xfrm>
          <a:prstGeom prst="rect">
            <a:avLst/>
          </a:prstGeom>
          <a:solidFill>
            <a:srgbClr val="0052B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55" name="Google Shape;55;p4"/>
          <p:cNvSpPr/>
          <p:nvPr/>
        </p:nvSpPr>
        <p:spPr>
          <a:xfrm>
            <a:off x="2825751" y="4500561"/>
            <a:ext cx="1079500" cy="35877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56" name="Google Shape;56;p4"/>
          <p:cNvSpPr txBox="1"/>
          <p:nvPr>
            <p:ph type="ctrTitle"/>
          </p:nvPr>
        </p:nvSpPr>
        <p:spPr>
          <a:xfrm>
            <a:off x="3186113" y="5195719"/>
            <a:ext cx="6480176" cy="1320421"/>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2800"/>
              <a:buFont typeface="Open Sans"/>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owy (krótki tytuł)" showMasterSp="0">
  <p:cSld name="Slajd tytułowy (krótki tytuł)">
    <p:spTree>
      <p:nvGrpSpPr>
        <p:cNvPr id="57" name="Shape 57"/>
        <p:cNvGrpSpPr/>
        <p:nvPr/>
      </p:nvGrpSpPr>
      <p:grpSpPr>
        <a:xfrm>
          <a:off x="0" y="0"/>
          <a:ext cx="0" cy="0"/>
          <a:chOff x="0" y="0"/>
          <a:chExt cx="0" cy="0"/>
        </a:xfrm>
      </p:grpSpPr>
      <p:sp>
        <p:nvSpPr>
          <p:cNvPr id="58" name="Google Shape;58;p5"/>
          <p:cNvSpPr/>
          <p:nvPr>
            <p:ph idx="2" type="pic"/>
          </p:nvPr>
        </p:nvSpPr>
        <p:spPr>
          <a:xfrm>
            <a:off x="0" y="0"/>
            <a:ext cx="6784975" cy="5221288"/>
          </a:xfrm>
          <a:prstGeom prst="rect">
            <a:avLst/>
          </a:prstGeom>
          <a:solidFill>
            <a:srgbClr val="F2F2F2"/>
          </a:solidFill>
          <a:ln>
            <a:noFill/>
          </a:ln>
        </p:spPr>
      </p:sp>
      <p:sp>
        <p:nvSpPr>
          <p:cNvPr id="59" name="Google Shape;59;p5"/>
          <p:cNvSpPr/>
          <p:nvPr/>
        </p:nvSpPr>
        <p:spPr>
          <a:xfrm>
            <a:off x="2825750" y="4500563"/>
            <a:ext cx="6840538" cy="179963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60" name="Google Shape;60;p5"/>
          <p:cNvSpPr txBox="1"/>
          <p:nvPr>
            <p:ph type="ctrTitle"/>
          </p:nvPr>
        </p:nvSpPr>
        <p:spPr>
          <a:xfrm>
            <a:off x="3172808" y="5579563"/>
            <a:ext cx="6133117" cy="648546"/>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2800"/>
              <a:buFont typeface="Open Sans"/>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 name="Google Shape;61;p5"/>
          <p:cNvSpPr txBox="1"/>
          <p:nvPr>
            <p:ph idx="10" type="dt"/>
          </p:nvPr>
        </p:nvSpPr>
        <p:spPr>
          <a:xfrm>
            <a:off x="7866444" y="539750"/>
            <a:ext cx="1799844" cy="366725"/>
          </a:xfrm>
          <a:prstGeom prst="rect">
            <a:avLst/>
          </a:prstGeom>
          <a:noFill/>
          <a:ln>
            <a:noFill/>
          </a:ln>
        </p:spPr>
        <p:txBody>
          <a:bodyPr anchorCtr="0" anchor="t" bIns="0" lIns="0" spcFirstLastPara="1" rIns="0" wrap="square" tIns="0">
            <a:noAutofit/>
          </a:bodyPr>
          <a:lstStyle>
            <a:lvl1pPr lvl="0" marR="0" rtl="0" algn="r">
              <a:lnSpc>
                <a:spcPct val="128571"/>
              </a:lnSpc>
              <a:spcBef>
                <a:spcPts val="0"/>
              </a:spcBef>
              <a:spcAft>
                <a:spcPts val="0"/>
              </a:spcAft>
              <a:buSzPts val="1400"/>
              <a:buNone/>
              <a:defRPr b="0" i="0" sz="1400" u="none" cap="none" strike="noStrike">
                <a:solidFill>
                  <a:schemeClr val="dk2"/>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descr="logo Funduszy Europejskich" id="62" name="Google Shape;62;p5"/>
          <p:cNvPicPr preferRelativeResize="0"/>
          <p:nvPr/>
        </p:nvPicPr>
        <p:blipFill rotWithShape="1">
          <a:blip r:embed="rId2">
            <a:alphaModFix/>
          </a:blip>
          <a:srcRect b="0" l="0" r="0" t="0"/>
          <a:stretch/>
        </p:blipFill>
        <p:spPr>
          <a:xfrm>
            <a:off x="792000" y="6371047"/>
            <a:ext cx="1621258" cy="949192"/>
          </a:xfrm>
          <a:prstGeom prst="rect">
            <a:avLst/>
          </a:prstGeom>
          <a:noFill/>
          <a:ln>
            <a:noFill/>
          </a:ln>
        </p:spPr>
      </p:pic>
      <p:pic>
        <p:nvPicPr>
          <p:cNvPr descr="flaga Unii Europejskie z dopiskiem dofinansowane przez Unię Europejską" id="63" name="Google Shape;63;p5"/>
          <p:cNvPicPr preferRelativeResize="0"/>
          <p:nvPr/>
        </p:nvPicPr>
        <p:blipFill rotWithShape="1">
          <a:blip r:embed="rId3">
            <a:alphaModFix/>
          </a:blip>
          <a:srcRect b="0" l="0" r="0" t="0"/>
          <a:stretch/>
        </p:blipFill>
        <p:spPr>
          <a:xfrm>
            <a:off x="7272000" y="6371047"/>
            <a:ext cx="2633371" cy="949192"/>
          </a:xfrm>
          <a:prstGeom prst="rect">
            <a:avLst/>
          </a:prstGeom>
          <a:noFill/>
          <a:ln>
            <a:noFill/>
          </a:ln>
        </p:spPr>
      </p:pic>
      <p:pic>
        <p:nvPicPr>
          <p:cNvPr descr="barwy RP" id="64" name="Google Shape;64;p5"/>
          <p:cNvPicPr preferRelativeResize="0"/>
          <p:nvPr/>
        </p:nvPicPr>
        <p:blipFill rotWithShape="1">
          <a:blip r:embed="rId4">
            <a:alphaModFix/>
          </a:blip>
          <a:srcRect b="0" l="0" r="0" t="0"/>
          <a:stretch/>
        </p:blipFill>
        <p:spPr>
          <a:xfrm>
            <a:off x="3722743" y="6370378"/>
            <a:ext cx="2239772" cy="950531"/>
          </a:xfrm>
          <a:prstGeom prst="rect">
            <a:avLst/>
          </a:prstGeom>
          <a:noFill/>
          <a:ln>
            <a:noFill/>
          </a:ln>
        </p:spPr>
      </p:pic>
      <p:pic>
        <p:nvPicPr>
          <p:cNvPr descr="Obraz zawierający tekst&#10;&#10;Opis wygenerowany automatycznie" id="65" name="Google Shape;65;p5"/>
          <p:cNvPicPr preferRelativeResize="0"/>
          <p:nvPr/>
        </p:nvPicPr>
        <p:blipFill rotWithShape="1">
          <a:blip r:embed="rId5">
            <a:alphaModFix/>
          </a:blip>
          <a:srcRect b="0" l="0" r="0" t="0"/>
          <a:stretch/>
        </p:blipFill>
        <p:spPr>
          <a:xfrm>
            <a:off x="2825750" y="4500563"/>
            <a:ext cx="3959225" cy="720090"/>
          </a:xfrm>
          <a:prstGeom prst="rect">
            <a:avLst/>
          </a:prstGeom>
          <a:noFill/>
          <a:ln>
            <a:noFill/>
          </a:ln>
        </p:spPr>
      </p:pic>
    </p:spTree>
  </p:cSld>
  <p:clrMapOvr>
    <a:masterClrMapping/>
  </p:clrMapOvr>
  <p:extLst>
    <p:ext uri="{DCECCB84-F9BA-43D5-87BE-67443E8EF086}">
      <p15:sldGuideLst>
        <p15:guide id="1" pos="192">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 tytuł + zawartość z paskiem" type="obj">
  <p:cSld name="OBJECT">
    <p:spTree>
      <p:nvGrpSpPr>
        <p:cNvPr id="66" name="Shape 66"/>
        <p:cNvGrpSpPr/>
        <p:nvPr/>
      </p:nvGrpSpPr>
      <p:grpSpPr>
        <a:xfrm>
          <a:off x="0" y="0"/>
          <a:ext cx="0" cy="0"/>
          <a:chOff x="0" y="0"/>
          <a:chExt cx="0" cy="0"/>
        </a:xfrm>
      </p:grpSpPr>
      <p:sp>
        <p:nvSpPr>
          <p:cNvPr id="67" name="Google Shape;67;p6"/>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6"/>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69" name="Google Shape;69;p6"/>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zawartość bez paska" showMasterSp="0">
  <p:cSld name="1_Slajd - tytuł + zawartość bez paska">
    <p:spTree>
      <p:nvGrpSpPr>
        <p:cNvPr id="70" name="Shape 70"/>
        <p:cNvGrpSpPr/>
        <p:nvPr/>
      </p:nvGrpSpPr>
      <p:grpSpPr>
        <a:xfrm>
          <a:off x="0" y="0"/>
          <a:ext cx="0" cy="0"/>
          <a:chOff x="0" y="0"/>
          <a:chExt cx="0" cy="0"/>
        </a:xfrm>
      </p:grpSpPr>
      <p:sp>
        <p:nvSpPr>
          <p:cNvPr id="71" name="Google Shape;71;p7"/>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7"/>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73" name="Google Shape;73;p7"/>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74" name="Google Shape;74;p7"/>
          <p:cNvSpPr/>
          <p:nvPr/>
        </p:nvSpPr>
        <p:spPr>
          <a:xfrm>
            <a:off x="8585546" y="7380288"/>
            <a:ext cx="1080742"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 tytuł + 2 elementy zawartości z paskiem" type="twoObj">
  <p:cSld name="TWO_OBJECTS">
    <p:spTree>
      <p:nvGrpSpPr>
        <p:cNvPr id="75" name="Shape 75"/>
        <p:cNvGrpSpPr/>
        <p:nvPr/>
      </p:nvGrpSpPr>
      <p:grpSpPr>
        <a:xfrm>
          <a:off x="0" y="0"/>
          <a:ext cx="0" cy="0"/>
          <a:chOff x="0" y="0"/>
          <a:chExt cx="0" cy="0"/>
        </a:xfrm>
      </p:grpSpPr>
      <p:sp>
        <p:nvSpPr>
          <p:cNvPr id="76" name="Google Shape;76;p8"/>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8"/>
          <p:cNvSpPr txBox="1"/>
          <p:nvPr>
            <p:ph idx="1" type="body"/>
          </p:nvPr>
        </p:nvSpPr>
        <p:spPr>
          <a:xfrm>
            <a:off x="1025906" y="1979837"/>
            <a:ext cx="4140000" cy="4680018"/>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78" name="Google Shape;78;p8"/>
          <p:cNvSpPr txBox="1"/>
          <p:nvPr>
            <p:ph idx="2" type="body"/>
          </p:nvPr>
        </p:nvSpPr>
        <p:spPr>
          <a:xfrm>
            <a:off x="5525906" y="1979613"/>
            <a:ext cx="4140000" cy="4680226"/>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79" name="Google Shape;79;p8"/>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zdjęcie + zawartość z paskiem">
  <p:cSld name="1_Slajd - tytuł + zdjęcie + zawartość z paskiem">
    <p:spTree>
      <p:nvGrpSpPr>
        <p:cNvPr id="80" name="Shape 80"/>
        <p:cNvGrpSpPr/>
        <p:nvPr/>
      </p:nvGrpSpPr>
      <p:grpSpPr>
        <a:xfrm>
          <a:off x="0" y="0"/>
          <a:ext cx="0" cy="0"/>
          <a:chOff x="0" y="0"/>
          <a:chExt cx="0" cy="0"/>
        </a:xfrm>
      </p:grpSpPr>
      <p:sp>
        <p:nvSpPr>
          <p:cNvPr id="81" name="Google Shape;81;p9"/>
          <p:cNvSpPr txBox="1"/>
          <p:nvPr>
            <p:ph type="title"/>
          </p:nvPr>
        </p:nvSpPr>
        <p:spPr>
          <a:xfrm>
            <a:off x="5345906" y="899836"/>
            <a:ext cx="4320000"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2" name="Google Shape;82;p9"/>
          <p:cNvSpPr txBox="1"/>
          <p:nvPr>
            <p:ph idx="1" type="body"/>
          </p:nvPr>
        </p:nvSpPr>
        <p:spPr>
          <a:xfrm>
            <a:off x="5345906" y="1979837"/>
            <a:ext cx="4320382" cy="4680002"/>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83" name="Google Shape;83;p9"/>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84" name="Google Shape;84;p9"/>
          <p:cNvSpPr/>
          <p:nvPr>
            <p:ph idx="2" type="pic"/>
          </p:nvPr>
        </p:nvSpPr>
        <p:spPr>
          <a:xfrm>
            <a:off x="0" y="900113"/>
            <a:ext cx="4986338" cy="5759726"/>
          </a:xfrm>
          <a:prstGeom prst="rect">
            <a:avLst/>
          </a:prstGeom>
          <a:solidFill>
            <a:srgbClr val="F2F2F2"/>
          </a:solid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2 elementy zawartości bez paska" showMasterSp="0">
  <p:cSld name="1_Slajd - tytuł + 2 elementy zawartości bez paska">
    <p:spTree>
      <p:nvGrpSpPr>
        <p:cNvPr id="85" name="Shape 85"/>
        <p:cNvGrpSpPr/>
        <p:nvPr/>
      </p:nvGrpSpPr>
      <p:grpSpPr>
        <a:xfrm>
          <a:off x="0" y="0"/>
          <a:ext cx="0" cy="0"/>
          <a:chOff x="0" y="0"/>
          <a:chExt cx="0" cy="0"/>
        </a:xfrm>
      </p:grpSpPr>
      <p:sp>
        <p:nvSpPr>
          <p:cNvPr id="86" name="Google Shape;86;p10"/>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10"/>
          <p:cNvSpPr txBox="1"/>
          <p:nvPr>
            <p:ph idx="1" type="body"/>
          </p:nvPr>
        </p:nvSpPr>
        <p:spPr>
          <a:xfrm>
            <a:off x="1025906" y="1979837"/>
            <a:ext cx="4140000" cy="4680018"/>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88" name="Google Shape;88;p10"/>
          <p:cNvSpPr txBox="1"/>
          <p:nvPr>
            <p:ph idx="2" type="body"/>
          </p:nvPr>
        </p:nvSpPr>
        <p:spPr>
          <a:xfrm>
            <a:off x="5525906" y="1979613"/>
            <a:ext cx="4140000" cy="4680226"/>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89" name="Google Shape;89;p10"/>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90" name="Google Shape;90;p10"/>
          <p:cNvSpPr/>
          <p:nvPr/>
        </p:nvSpPr>
        <p:spPr>
          <a:xfrm>
            <a:off x="8585546" y="7380288"/>
            <a:ext cx="1080742"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2.xml"/><Relationship Id="rId10" Type="http://schemas.openxmlformats.org/officeDocument/2006/relationships/slideLayout" Target="../slideLayouts/slideLayout10.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marR="0" rtl="0" algn="l">
              <a:lnSpc>
                <a:spcPct val="128571"/>
              </a:lnSpc>
              <a:spcBef>
                <a:spcPts val="0"/>
              </a:spcBef>
              <a:spcAft>
                <a:spcPts val="0"/>
              </a:spcAft>
              <a:buClr>
                <a:schemeClr val="dk2"/>
              </a:buClr>
              <a:buSzPts val="2800"/>
              <a:buFont typeface="Open Sans"/>
              <a:buNone/>
              <a:defRPr b="1" i="0" sz="2800" u="none" cap="none" strike="noStrik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lvl1pPr indent="-342900" lvl="0" marL="457200" marR="0" rtl="0" algn="l">
              <a:lnSpc>
                <a:spcPct val="133333"/>
              </a:lnSpc>
              <a:spcBef>
                <a:spcPts val="1102"/>
              </a:spcBef>
              <a:spcAft>
                <a:spcPts val="0"/>
              </a:spcAft>
              <a:buClr>
                <a:schemeClr val="accent1"/>
              </a:buClr>
              <a:buSzPts val="1800"/>
              <a:buFont typeface="Open Sans"/>
              <a:buChar char="•"/>
              <a:defRPr b="0" i="0" sz="1800" u="none" cap="none" strike="noStrike">
                <a:solidFill>
                  <a:schemeClr val="dk1"/>
                </a:solidFill>
                <a:latin typeface="Open Sans"/>
                <a:ea typeface="Open Sans"/>
                <a:cs typeface="Open Sans"/>
                <a:sym typeface="Open Sans"/>
              </a:defRPr>
            </a:lvl1pPr>
            <a:lvl2pPr indent="-342900" lvl="1" marL="914400" marR="0" rtl="0" algn="l">
              <a:lnSpc>
                <a:spcPct val="133333"/>
              </a:lnSpc>
              <a:spcBef>
                <a:spcPts val="551"/>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2pPr>
            <a:lvl3pPr indent="-342900" lvl="2" marL="1371600" marR="0" rtl="0" algn="l">
              <a:lnSpc>
                <a:spcPct val="133333"/>
              </a:lnSpc>
              <a:spcBef>
                <a:spcPts val="551"/>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3pPr>
            <a:lvl4pPr indent="-342900" lvl="3" marL="1828800" marR="0" rtl="0" algn="l">
              <a:lnSpc>
                <a:spcPct val="133333"/>
              </a:lnSpc>
              <a:spcBef>
                <a:spcPts val="551"/>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4pPr>
            <a:lvl5pPr indent="-342900" lvl="4" marL="2286000" marR="0" rtl="0" algn="l">
              <a:lnSpc>
                <a:spcPct val="133333"/>
              </a:lnSpc>
              <a:spcBef>
                <a:spcPts val="551"/>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5pPr>
            <a:lvl6pPr indent="-354583" lvl="5" marL="27432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6pPr>
            <a:lvl7pPr indent="-354583" lvl="6" marL="32004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7pPr>
            <a:lvl8pPr indent="-354584" lvl="7" marL="36576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8pPr>
            <a:lvl9pPr indent="-354584" lvl="8" marL="41148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9pPr>
          </a:lstStyle>
          <a:p/>
        </p:txBody>
      </p:sp>
      <p:sp>
        <p:nvSpPr>
          <p:cNvPr id="12" name="Google Shape;12;p1"/>
          <p:cNvSpPr/>
          <p:nvPr/>
        </p:nvSpPr>
        <p:spPr>
          <a:xfrm>
            <a:off x="1025870" y="0"/>
            <a:ext cx="1080742" cy="17938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3" name="Google Shape;13;p1"/>
          <p:cNvSpPr/>
          <p:nvPr/>
        </p:nvSpPr>
        <p:spPr>
          <a:xfrm>
            <a:off x="2106612" y="0"/>
            <a:ext cx="7559293"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4" name="Google Shape;14;p1"/>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marR="0" rtl="0" algn="r">
              <a:spcBef>
                <a:spcPts val="0"/>
              </a:spcBef>
              <a:buNone/>
              <a:defRPr b="0" i="0" sz="1000" u="none" cap="none" strike="noStrike">
                <a:solidFill>
                  <a:schemeClr val="dk2"/>
                </a:solidFill>
                <a:latin typeface="Open Sans"/>
                <a:ea typeface="Open Sans"/>
                <a:cs typeface="Open Sans"/>
                <a:sym typeface="Open Sans"/>
              </a:defRPr>
            </a:lvl1pPr>
            <a:lvl2pPr indent="0" lvl="1" marL="0" marR="0" rtl="0" algn="r">
              <a:spcBef>
                <a:spcPts val="0"/>
              </a:spcBef>
              <a:buNone/>
              <a:defRPr b="0" i="0" sz="1000" u="none" cap="none" strike="noStrike">
                <a:solidFill>
                  <a:schemeClr val="dk2"/>
                </a:solidFill>
                <a:latin typeface="Open Sans"/>
                <a:ea typeface="Open Sans"/>
                <a:cs typeface="Open Sans"/>
                <a:sym typeface="Open Sans"/>
              </a:defRPr>
            </a:lvl2pPr>
            <a:lvl3pPr indent="0" lvl="2" marL="0" marR="0" rtl="0" algn="r">
              <a:spcBef>
                <a:spcPts val="0"/>
              </a:spcBef>
              <a:buNone/>
              <a:defRPr b="0" i="0" sz="1000" u="none" cap="none" strike="noStrike">
                <a:solidFill>
                  <a:schemeClr val="dk2"/>
                </a:solidFill>
                <a:latin typeface="Open Sans"/>
                <a:ea typeface="Open Sans"/>
                <a:cs typeface="Open Sans"/>
                <a:sym typeface="Open Sans"/>
              </a:defRPr>
            </a:lvl3pPr>
            <a:lvl4pPr indent="0" lvl="3" marL="0" marR="0" rtl="0" algn="r">
              <a:spcBef>
                <a:spcPts val="0"/>
              </a:spcBef>
              <a:buNone/>
              <a:defRPr b="0" i="0" sz="1000" u="none" cap="none" strike="noStrike">
                <a:solidFill>
                  <a:schemeClr val="dk2"/>
                </a:solidFill>
                <a:latin typeface="Open Sans"/>
                <a:ea typeface="Open Sans"/>
                <a:cs typeface="Open Sans"/>
                <a:sym typeface="Open Sans"/>
              </a:defRPr>
            </a:lvl4pPr>
            <a:lvl5pPr indent="0" lvl="4" marL="0" marR="0" rtl="0" algn="r">
              <a:spcBef>
                <a:spcPts val="0"/>
              </a:spcBef>
              <a:buNone/>
              <a:defRPr b="0" i="0" sz="1000" u="none" cap="none" strike="noStrike">
                <a:solidFill>
                  <a:schemeClr val="dk2"/>
                </a:solidFill>
                <a:latin typeface="Open Sans"/>
                <a:ea typeface="Open Sans"/>
                <a:cs typeface="Open Sans"/>
                <a:sym typeface="Open Sans"/>
              </a:defRPr>
            </a:lvl5pPr>
            <a:lvl6pPr indent="0" lvl="5" marL="0" marR="0" rtl="0" algn="r">
              <a:spcBef>
                <a:spcPts val="0"/>
              </a:spcBef>
              <a:buNone/>
              <a:defRPr b="0" i="0" sz="1000" u="none" cap="none" strike="noStrike">
                <a:solidFill>
                  <a:schemeClr val="dk2"/>
                </a:solidFill>
                <a:latin typeface="Open Sans"/>
                <a:ea typeface="Open Sans"/>
                <a:cs typeface="Open Sans"/>
                <a:sym typeface="Open Sans"/>
              </a:defRPr>
            </a:lvl6pPr>
            <a:lvl7pPr indent="0" lvl="6" marL="0" marR="0" rtl="0" algn="r">
              <a:spcBef>
                <a:spcPts val="0"/>
              </a:spcBef>
              <a:buNone/>
              <a:defRPr b="0" i="0" sz="1000" u="none" cap="none" strike="noStrike">
                <a:solidFill>
                  <a:schemeClr val="dk2"/>
                </a:solidFill>
                <a:latin typeface="Open Sans"/>
                <a:ea typeface="Open Sans"/>
                <a:cs typeface="Open Sans"/>
                <a:sym typeface="Open Sans"/>
              </a:defRPr>
            </a:lvl7pPr>
            <a:lvl8pPr indent="0" lvl="7" marL="0" marR="0" rtl="0" algn="r">
              <a:spcBef>
                <a:spcPts val="0"/>
              </a:spcBef>
              <a:buNone/>
              <a:defRPr b="0" i="0" sz="1000" u="none" cap="none" strike="noStrike">
                <a:solidFill>
                  <a:schemeClr val="dk2"/>
                </a:solidFill>
                <a:latin typeface="Open Sans"/>
                <a:ea typeface="Open Sans"/>
                <a:cs typeface="Open Sans"/>
                <a:sym typeface="Open Sans"/>
              </a:defRPr>
            </a:lvl8pPr>
            <a:lvl9pPr indent="0" lvl="8" marL="0" marR="0" rtl="0" algn="r">
              <a:spcBef>
                <a:spcPts val="0"/>
              </a:spcBef>
              <a:buNone/>
              <a:defRPr b="0" i="0" sz="10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pl-PL"/>
              <a:t>‹#›</a:t>
            </a:fld>
            <a:endParaRPr/>
          </a:p>
        </p:txBody>
      </p:sp>
      <p:sp>
        <p:nvSpPr>
          <p:cNvPr id="15" name="Google Shape;15;p1"/>
          <p:cNvSpPr/>
          <p:nvPr/>
        </p:nvSpPr>
        <p:spPr>
          <a:xfrm>
            <a:off x="8585546" y="7380288"/>
            <a:ext cx="1080742"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193">
          <p15:clr>
            <a:srgbClr val="F26B43"/>
          </p15:clr>
        </p15:guide>
        <p15:guide id="2" pos="419">
          <p15:clr>
            <a:srgbClr val="F26B43"/>
          </p15:clr>
        </p15:guide>
        <p15:guide id="3" pos="646">
          <p15:clr>
            <a:srgbClr val="F26B43"/>
          </p15:clr>
        </p15:guide>
        <p15:guide id="4" pos="873">
          <p15:clr>
            <a:srgbClr val="F26B43"/>
          </p15:clr>
        </p15:guide>
        <p15:guide id="5" pos="1100">
          <p15:clr>
            <a:srgbClr val="F26B43"/>
          </p15:clr>
        </p15:guide>
        <p15:guide id="6" pos="1327">
          <p15:clr>
            <a:srgbClr val="F26B43"/>
          </p15:clr>
        </p15:guide>
        <p15:guide id="7" pos="1553">
          <p15:clr>
            <a:srgbClr val="F26B43"/>
          </p15:clr>
        </p15:guide>
        <p15:guide id="8" pos="1780">
          <p15:clr>
            <a:srgbClr val="F26B43"/>
          </p15:clr>
        </p15:guide>
        <p15:guide id="9" pos="2007">
          <p15:clr>
            <a:srgbClr val="F26B43"/>
          </p15:clr>
        </p15:guide>
        <p15:guide id="10" pos="2234">
          <p15:clr>
            <a:srgbClr val="F26B43"/>
          </p15:clr>
        </p15:guide>
        <p15:guide id="11" pos="2460">
          <p15:clr>
            <a:srgbClr val="F26B43"/>
          </p15:clr>
        </p15:guide>
        <p15:guide id="12" pos="2687">
          <p15:clr>
            <a:srgbClr val="F26B43"/>
          </p15:clr>
        </p15:guide>
        <p15:guide id="13" pos="2914">
          <p15:clr>
            <a:srgbClr val="F26B43"/>
          </p15:clr>
        </p15:guide>
        <p15:guide id="14" pos="3141">
          <p15:clr>
            <a:srgbClr val="F26B43"/>
          </p15:clr>
        </p15:guide>
        <p15:guide id="15" pos="3368">
          <p15:clr>
            <a:srgbClr val="F26B43"/>
          </p15:clr>
        </p15:guide>
        <p15:guide id="16" pos="3594">
          <p15:clr>
            <a:srgbClr val="F26B43"/>
          </p15:clr>
        </p15:guide>
        <p15:guide id="17" pos="3821">
          <p15:clr>
            <a:srgbClr val="F26B43"/>
          </p15:clr>
        </p15:guide>
        <p15:guide id="18" pos="4048">
          <p15:clr>
            <a:srgbClr val="F26B43"/>
          </p15:clr>
        </p15:guide>
        <p15:guide id="19" pos="4275">
          <p15:clr>
            <a:srgbClr val="F26B43"/>
          </p15:clr>
        </p15:guide>
        <p15:guide id="20" pos="4501">
          <p15:clr>
            <a:srgbClr val="F26B43"/>
          </p15:clr>
        </p15:guide>
        <p15:guide id="21" pos="4728">
          <p15:clr>
            <a:srgbClr val="F26B43"/>
          </p15:clr>
        </p15:guide>
        <p15:guide id="22" pos="4955">
          <p15:clr>
            <a:srgbClr val="F26B43"/>
          </p15:clr>
        </p15:guide>
        <p15:guide id="23" pos="5182">
          <p15:clr>
            <a:srgbClr val="F26B43"/>
          </p15:clr>
        </p15:guide>
        <p15:guide id="24" pos="5408">
          <p15:clr>
            <a:srgbClr val="F26B43"/>
          </p15:clr>
        </p15:guide>
        <p15:guide id="25" pos="5635">
          <p15:clr>
            <a:srgbClr val="F26B43"/>
          </p15:clr>
        </p15:guide>
        <p15:guide id="26" pos="5862">
          <p15:clr>
            <a:srgbClr val="F26B43"/>
          </p15:clr>
        </p15:guide>
        <p15:guide id="27" pos="6089">
          <p15:clr>
            <a:srgbClr val="F26B43"/>
          </p15:clr>
        </p15:guide>
        <p15:guide id="28" pos="6316">
          <p15:clr>
            <a:srgbClr val="F26B43"/>
          </p15:clr>
        </p15:guide>
        <p15:guide id="29" pos="6542">
          <p15:clr>
            <a:srgbClr val="F26B43"/>
          </p15:clr>
        </p15:guide>
        <p15:guide id="30" orient="horz" pos="113">
          <p15:clr>
            <a:srgbClr val="F26B43"/>
          </p15:clr>
        </p15:guide>
        <p15:guide id="31" orient="horz" pos="340">
          <p15:clr>
            <a:srgbClr val="F26B43"/>
          </p15:clr>
        </p15:guide>
        <p15:guide id="32" orient="horz" pos="567">
          <p15:clr>
            <a:srgbClr val="F26B43"/>
          </p15:clr>
        </p15:guide>
        <p15:guide id="33" orient="horz" pos="794">
          <p15:clr>
            <a:srgbClr val="F26B43"/>
          </p15:clr>
        </p15:guide>
        <p15:guide id="34" orient="horz" pos="1020">
          <p15:clr>
            <a:srgbClr val="F26B43"/>
          </p15:clr>
        </p15:guide>
        <p15:guide id="35" orient="horz" pos="1247">
          <p15:clr>
            <a:srgbClr val="F26B43"/>
          </p15:clr>
        </p15:guide>
        <p15:guide id="36" orient="horz" pos="1474">
          <p15:clr>
            <a:srgbClr val="F26B43"/>
          </p15:clr>
        </p15:guide>
        <p15:guide id="37" orient="horz" pos="1701">
          <p15:clr>
            <a:srgbClr val="F26B43"/>
          </p15:clr>
        </p15:guide>
        <p15:guide id="38" orient="horz" pos="1927">
          <p15:clr>
            <a:srgbClr val="F26B43"/>
          </p15:clr>
        </p15:guide>
        <p15:guide id="39" orient="horz" pos="2154">
          <p15:clr>
            <a:srgbClr val="F26B43"/>
          </p15:clr>
        </p15:guide>
        <p15:guide id="40" orient="horz" pos="2381">
          <p15:clr>
            <a:srgbClr val="F26B43"/>
          </p15:clr>
        </p15:guide>
        <p15:guide id="41" orient="horz" pos="2608">
          <p15:clr>
            <a:srgbClr val="F26B43"/>
          </p15:clr>
        </p15:guide>
        <p15:guide id="42" orient="horz" pos="2835">
          <p15:clr>
            <a:srgbClr val="F26B43"/>
          </p15:clr>
        </p15:guide>
        <p15:guide id="43" orient="horz" pos="3061">
          <p15:clr>
            <a:srgbClr val="F26B43"/>
          </p15:clr>
        </p15:guide>
        <p15:guide id="44" orient="horz" pos="3288">
          <p15:clr>
            <a:srgbClr val="F26B43"/>
          </p15:clr>
        </p15:guide>
        <p15:guide id="45" orient="horz" pos="3515">
          <p15:clr>
            <a:srgbClr val="F26B43"/>
          </p15:clr>
        </p15:guide>
        <p15:guide id="46" orient="horz" pos="3742">
          <p15:clr>
            <a:srgbClr val="F26B43"/>
          </p15:clr>
        </p15:guide>
        <p15:guide id="47" orient="horz" pos="3968">
          <p15:clr>
            <a:srgbClr val="F26B43"/>
          </p15:clr>
        </p15:guide>
        <p15:guide id="48" orient="horz" pos="4195">
          <p15:clr>
            <a:srgbClr val="F26B43"/>
          </p15:clr>
        </p15:guide>
        <p15:guide id="49" orient="horz" pos="4422">
          <p15:clr>
            <a:srgbClr val="F26B43"/>
          </p15:clr>
        </p15:guide>
        <p15:guide id="50" orient="horz" pos="464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2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2"/>
          <p:cNvSpPr txBox="1"/>
          <p:nvPr>
            <p:ph type="ctrTitle"/>
          </p:nvPr>
        </p:nvSpPr>
        <p:spPr>
          <a:xfrm>
            <a:off x="1385877" y="3070227"/>
            <a:ext cx="7920115" cy="1717722"/>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Clr>
                <a:schemeClr val="dk2"/>
              </a:buClr>
              <a:buSzPts val="3200"/>
              <a:buFont typeface="Open Sans"/>
              <a:buNone/>
            </a:pPr>
            <a:r>
              <a:rPr lang="pl-PL"/>
              <a:t>Tytuł prezentacji: Idea Smart City</a:t>
            </a:r>
            <a:br>
              <a:rPr lang="pl-PL"/>
            </a:br>
            <a:br>
              <a:rPr lang="pl-PL"/>
            </a:br>
            <a:r>
              <a:rPr lang="pl-PL" sz="1200"/>
              <a:t>Opracowała: Ida Wrzesień</a:t>
            </a:r>
            <a:endParaRPr/>
          </a:p>
        </p:txBody>
      </p:sp>
      <p:sp>
        <p:nvSpPr>
          <p:cNvPr id="104" name="Google Shape;104;p12"/>
          <p:cNvSpPr txBox="1"/>
          <p:nvPr>
            <p:ph idx="1" type="subTitle"/>
          </p:nvPr>
        </p:nvSpPr>
        <p:spPr>
          <a:xfrm>
            <a:off x="1385810" y="4859957"/>
            <a:ext cx="7920115" cy="1081837"/>
          </a:xfrm>
          <a:prstGeom prst="rect">
            <a:avLst/>
          </a:prstGeom>
          <a:noFill/>
          <a:ln>
            <a:noFill/>
          </a:ln>
        </p:spPr>
        <p:txBody>
          <a:bodyPr anchorCtr="0" anchor="t" bIns="0" lIns="0" spcFirstLastPara="1" rIns="0" wrap="square" tIns="0">
            <a:noAutofit/>
          </a:bodyPr>
          <a:lstStyle/>
          <a:p>
            <a:pPr indent="0" lvl="0" marL="0" rtl="0" algn="l">
              <a:lnSpc>
                <a:spcPct val="150000"/>
              </a:lnSpc>
              <a:spcBef>
                <a:spcPts val="0"/>
              </a:spcBef>
              <a:spcAft>
                <a:spcPts val="0"/>
              </a:spcAft>
              <a:buSzPts val="1400"/>
              <a:buFont typeface="Open Sans"/>
              <a:buNone/>
            </a:pPr>
            <a:r>
              <a:t/>
            </a:r>
            <a:endParaRPr sz="1400"/>
          </a:p>
          <a:p>
            <a:pPr indent="0" lvl="0" marL="0" rtl="0" algn="ctr">
              <a:lnSpc>
                <a:spcPct val="150000"/>
              </a:lnSpc>
              <a:spcBef>
                <a:spcPts val="0"/>
              </a:spcBef>
              <a:spcAft>
                <a:spcPts val="0"/>
              </a:spcAft>
              <a:buSzPts val="1100"/>
              <a:buFont typeface="Open Sans"/>
              <a:buNone/>
            </a:pPr>
            <a:r>
              <a:rPr lang="pl-PL" sz="1100"/>
              <a:t>Projekt pod nazwą Kompetencje jutra - modyfikacja wybranych kierunków studiów w Karkonoskiej Akademii Nauk Stosowanych w Jeleniej Górze realizowany w ramach programu </a:t>
            </a:r>
            <a:endParaRPr/>
          </a:p>
          <a:p>
            <a:pPr indent="0" lvl="0" marL="0" rtl="0" algn="ctr">
              <a:lnSpc>
                <a:spcPct val="150000"/>
              </a:lnSpc>
              <a:spcBef>
                <a:spcPts val="0"/>
              </a:spcBef>
              <a:spcAft>
                <a:spcPts val="0"/>
              </a:spcAft>
              <a:buSzPts val="1100"/>
              <a:buFont typeface="Open Sans"/>
              <a:buNone/>
            </a:pPr>
            <a:r>
              <a:rPr lang="pl-PL" sz="1100"/>
              <a:t>Fundusze Europejskie dla Rozwoju Społecznego 2021-2027</a:t>
            </a:r>
            <a:endParaRPr/>
          </a:p>
          <a:p>
            <a:pPr indent="0" lvl="0" marL="0" rtl="0" algn="l">
              <a:lnSpc>
                <a:spcPct val="82142"/>
              </a:lnSpc>
              <a:spcBef>
                <a:spcPts val="0"/>
              </a:spcBef>
              <a:spcAft>
                <a:spcPts val="0"/>
              </a:spcAft>
              <a:buSzPts val="1400"/>
              <a:buFont typeface="Open Sans"/>
              <a:buNone/>
            </a:pPr>
            <a:r>
              <a:t/>
            </a:r>
            <a:endParaRPr sz="1400"/>
          </a:p>
        </p:txBody>
      </p:sp>
      <p:sp>
        <p:nvSpPr>
          <p:cNvPr id="105" name="Google Shape;105;p12"/>
          <p:cNvSpPr txBox="1"/>
          <p:nvPr>
            <p:ph idx="10" type="dt"/>
          </p:nvPr>
        </p:nvSpPr>
        <p:spPr>
          <a:xfrm>
            <a:off x="7865356" y="540402"/>
            <a:ext cx="1799844" cy="349114"/>
          </a:xfrm>
          <a:prstGeom prst="rect">
            <a:avLst/>
          </a:prstGeom>
          <a:noFill/>
          <a:ln>
            <a:noFill/>
          </a:ln>
        </p:spPr>
        <p:txBody>
          <a:bodyPr anchorCtr="0" anchor="t" bIns="0" lIns="0" spcFirstLastPara="1" rIns="0" wrap="square" tIns="0">
            <a:noAutofit/>
          </a:bodyPr>
          <a:lstStyle/>
          <a:p>
            <a:pPr indent="0" lvl="0" marL="0" rtl="0" algn="r">
              <a:lnSpc>
                <a:spcPct val="128571"/>
              </a:lnSpc>
              <a:spcBef>
                <a:spcPts val="0"/>
              </a:spcBef>
              <a:spcAft>
                <a:spcPts val="0"/>
              </a:spcAft>
              <a:buNone/>
            </a:pPr>
            <a:r>
              <a:rPr lang="pl-PL"/>
              <a:t>2025-05-31</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pic>
        <p:nvPicPr>
          <p:cNvPr descr="Flat vector smart city, buildings and city scrapper communication network. Wifi, internet, communication, travel, computer and kinds of technology for smart city concept. Blue light colors of skyline. (Dostarczone przez Getty Images)" id="110" name="Google Shape;110;p13"/>
          <p:cNvPicPr preferRelativeResize="0"/>
          <p:nvPr>
            <p:ph idx="2" type="pic"/>
          </p:nvPr>
        </p:nvPicPr>
        <p:blipFill rotWithShape="1">
          <a:blip r:embed="rId3">
            <a:alphaModFix/>
          </a:blip>
          <a:srcRect b="0" l="17510" r="17516" t="0"/>
          <a:stretch/>
        </p:blipFill>
        <p:spPr>
          <a:xfrm>
            <a:off x="0" y="0"/>
            <a:ext cx="6784973" cy="5221289"/>
          </a:xfrm>
          <a:prstGeom prst="rect">
            <a:avLst/>
          </a:prstGeom>
          <a:solidFill>
            <a:srgbClr val="F2F2F2"/>
          </a:solidFill>
          <a:ln>
            <a:noFill/>
          </a:ln>
        </p:spPr>
      </p:pic>
      <p:sp>
        <p:nvSpPr>
          <p:cNvPr id="111" name="Google Shape;111;p13"/>
          <p:cNvSpPr txBox="1"/>
          <p:nvPr>
            <p:ph type="ctrTitle"/>
          </p:nvPr>
        </p:nvSpPr>
        <p:spPr>
          <a:xfrm>
            <a:off x="3172800" y="5355722"/>
            <a:ext cx="6133200" cy="872400"/>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Clr>
                <a:schemeClr val="dk2"/>
              </a:buClr>
              <a:buSzPts val="2800"/>
              <a:buFont typeface="Open Sans"/>
              <a:buNone/>
            </a:pPr>
            <a:r>
              <a:rPr lang="pl-PL"/>
              <a:t>Idea Smart City</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4"/>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Idea smart city</a:t>
            </a:r>
            <a:endParaRPr/>
          </a:p>
        </p:txBody>
      </p:sp>
      <p:sp>
        <p:nvSpPr>
          <p:cNvPr id="118" name="Google Shape;118;p14"/>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b="1" lang="pl-PL"/>
              <a:t>Smart City</a:t>
            </a:r>
            <a:r>
              <a:rPr lang="pl-PL"/>
              <a:t> (inteligentne miasto) to koncepcja zarządzania miastem, oparta na integracji nowoczesnych technologii informacyjno-komunikacyjnych (ICT) w celu poprawy jakości życia mieszkańców, efektywności działania infrastruktury miejskiej, zrównoważonego rozwoju oraz partycypacji społecznej. Smart City łączy rozwiązania z zakresu transportu, energetyki, gospodarki odpadami, usług publicznych i zarządzania środowiskiem, umożliwiając tworzenie bardziej przyjaznych, bezpiecznych i zrównoważonych przestrzeni miejskich (Szpilko, 2018).</a:t>
            </a:r>
            <a:endParaRPr/>
          </a:p>
        </p:txBody>
      </p:sp>
      <p:sp>
        <p:nvSpPr>
          <p:cNvPr id="119" name="Google Shape;119;p14"/>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15"/>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Obszary smart</a:t>
            </a:r>
            <a:endParaRPr/>
          </a:p>
        </p:txBody>
      </p:sp>
      <p:sp>
        <p:nvSpPr>
          <p:cNvPr id="126" name="Google Shape;126;p15"/>
          <p:cNvSpPr txBox="1"/>
          <p:nvPr>
            <p:ph idx="1" type="body"/>
          </p:nvPr>
        </p:nvSpPr>
        <p:spPr>
          <a:xfrm>
            <a:off x="1025532" y="1979837"/>
            <a:ext cx="8640300" cy="4680000"/>
          </a:xfrm>
          <a:prstGeom prst="rect">
            <a:avLst/>
          </a:prstGeom>
        </p:spPr>
        <p:txBody>
          <a:bodyPr anchorCtr="0" anchor="t" bIns="0" lIns="0" spcFirstLastPara="1" rIns="0" wrap="square" tIns="0">
            <a:normAutofit/>
          </a:bodyPr>
          <a:lstStyle/>
          <a:p>
            <a:pPr indent="-342900" lvl="0" marL="457200" rtl="0" algn="just">
              <a:spcBef>
                <a:spcPts val="1102"/>
              </a:spcBef>
              <a:spcAft>
                <a:spcPts val="0"/>
              </a:spcAft>
              <a:buSzPts val="1800"/>
              <a:buChar char="•"/>
            </a:pPr>
            <a:r>
              <a:rPr b="1" lang="pl-PL"/>
              <a:t>Smart Economy</a:t>
            </a:r>
            <a:r>
              <a:rPr lang="pl-PL"/>
              <a:t> – wspieranie innowacyjności, przedsiębiorczości i efektywności gospodarczej.</a:t>
            </a:r>
            <a:endParaRPr/>
          </a:p>
          <a:p>
            <a:pPr indent="-342900" lvl="0" marL="457200" rtl="0" algn="just">
              <a:spcBef>
                <a:spcPts val="0"/>
              </a:spcBef>
              <a:spcAft>
                <a:spcPts val="0"/>
              </a:spcAft>
              <a:buSzPts val="1800"/>
              <a:buChar char="•"/>
            </a:pPr>
            <a:r>
              <a:rPr b="1" lang="pl-PL"/>
              <a:t>Smart Governance</a:t>
            </a:r>
            <a:r>
              <a:rPr lang="pl-PL"/>
              <a:t> – transparentne, partycypacyjne i efektywne zarządzanie miastem.</a:t>
            </a:r>
            <a:endParaRPr/>
          </a:p>
          <a:p>
            <a:pPr indent="-342900" lvl="0" marL="457200" rtl="0" algn="just">
              <a:spcBef>
                <a:spcPts val="0"/>
              </a:spcBef>
              <a:spcAft>
                <a:spcPts val="0"/>
              </a:spcAft>
              <a:buSzPts val="1800"/>
              <a:buChar char="•"/>
            </a:pPr>
            <a:r>
              <a:rPr b="1" lang="pl-PL"/>
              <a:t>Smart Mobility</a:t>
            </a:r>
            <a:r>
              <a:rPr lang="pl-PL"/>
              <a:t> – inteligentne systemy transportowe zapewniające sprawne i ekologiczne przemieszczanie się.</a:t>
            </a:r>
            <a:endParaRPr/>
          </a:p>
          <a:p>
            <a:pPr indent="-342900" lvl="0" marL="457200" rtl="0" algn="just">
              <a:spcBef>
                <a:spcPts val="0"/>
              </a:spcBef>
              <a:spcAft>
                <a:spcPts val="0"/>
              </a:spcAft>
              <a:buSzPts val="1800"/>
              <a:buChar char="•"/>
            </a:pPr>
            <a:r>
              <a:rPr b="1" lang="pl-PL"/>
              <a:t>Smart Living</a:t>
            </a:r>
            <a:r>
              <a:rPr lang="pl-PL"/>
              <a:t> – wysoka jakość życia, dostęp do usług zdrowotnych, edukacji, kultury i rekreacji.</a:t>
            </a:r>
            <a:endParaRPr/>
          </a:p>
          <a:p>
            <a:pPr indent="-342900" lvl="0" marL="457200" rtl="0" algn="just">
              <a:spcBef>
                <a:spcPts val="0"/>
              </a:spcBef>
              <a:spcAft>
                <a:spcPts val="0"/>
              </a:spcAft>
              <a:buSzPts val="1800"/>
              <a:buChar char="•"/>
            </a:pPr>
            <a:r>
              <a:rPr b="1" lang="pl-PL"/>
              <a:t>Smart Environment</a:t>
            </a:r>
            <a:r>
              <a:rPr lang="pl-PL"/>
              <a:t> – ochrona środowiska, zarządzanie zasobami naturalnymi i redukcja zanieczyszczeń.</a:t>
            </a:r>
            <a:endParaRPr/>
          </a:p>
          <a:p>
            <a:pPr indent="-342900" lvl="0" marL="457200" rtl="0" algn="just">
              <a:spcBef>
                <a:spcPts val="0"/>
              </a:spcBef>
              <a:spcAft>
                <a:spcPts val="0"/>
              </a:spcAft>
              <a:buSzPts val="1800"/>
              <a:buChar char="•"/>
            </a:pPr>
            <a:r>
              <a:rPr b="1" lang="pl-PL"/>
              <a:t>Smart People</a:t>
            </a:r>
            <a:r>
              <a:rPr lang="pl-PL"/>
              <a:t> – kapitał ludzki, edukacja, kreatywność i aktywność społeczna mieszkańców.</a:t>
            </a:r>
            <a:endParaRPr/>
          </a:p>
        </p:txBody>
      </p:sp>
      <p:sp>
        <p:nvSpPr>
          <p:cNvPr id="127" name="Google Shape;127;p15"/>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16"/>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Wdrażanie koncepcji Smart City</a:t>
            </a:r>
            <a:endParaRPr/>
          </a:p>
        </p:txBody>
      </p:sp>
      <p:sp>
        <p:nvSpPr>
          <p:cNvPr id="134" name="Google Shape;134;p16"/>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Wdrażanie koncepcji Smart City polega na integrowaniu nowoczesnych technologii z zarządzaniem miastem w celu poprawy jakości życia mieszkańców, zwiększenia efektywności funkcjonowania infrastruktury miejskiej oraz zrównoważonego rozwoju obszarów zurbanizowanych. Proces ten wymaga współpracy samorządów, sektora prywatnego i społeczności lokalnych. Kluczowe obszary wdrażania to m.in. inteligentna mobilność (np. systemy zarządzania ruchem i transportem publicznym), smart governance (cyfrowe usługi administracji publicznej), smart economy (innowacje gospodarcze i startupy miejskie), smart environment (gospodarka odpadami, odnawialne źródła energii), smart living (jakość życia, opieka zdrowotna, edukacja) oraz smart people (aktywne, zaangażowane społeczeństwo). Sukces wdrożenia koncepcji Smart City zależy nie tylko od technologii, ale także od partycypacji obywateli i długofalowej strategii rozwoju miasta (Barsztoszewicz, 2022).</a:t>
            </a:r>
            <a:endParaRPr/>
          </a:p>
        </p:txBody>
      </p:sp>
      <p:sp>
        <p:nvSpPr>
          <p:cNvPr id="135" name="Google Shape;135;p16"/>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17"/>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lnSpc>
                <a:spcPct val="100000"/>
              </a:lnSpc>
              <a:spcBef>
                <a:spcPts val="0"/>
              </a:spcBef>
              <a:spcAft>
                <a:spcPts val="0"/>
              </a:spcAft>
              <a:buNone/>
            </a:pPr>
            <a:r>
              <a:rPr lang="pl-PL"/>
              <a:t>Problemy spotykane podczas wdrażania koncepcji Smart City</a:t>
            </a:r>
            <a:endParaRPr/>
          </a:p>
        </p:txBody>
      </p:sp>
      <p:sp>
        <p:nvSpPr>
          <p:cNvPr id="142" name="Google Shape;142;p17"/>
          <p:cNvSpPr txBox="1"/>
          <p:nvPr>
            <p:ph idx="1" type="body"/>
          </p:nvPr>
        </p:nvSpPr>
        <p:spPr>
          <a:xfrm>
            <a:off x="1025907" y="1979837"/>
            <a:ext cx="8640300" cy="4680000"/>
          </a:xfrm>
          <a:prstGeom prst="rect">
            <a:avLst/>
          </a:prstGeom>
        </p:spPr>
        <p:txBody>
          <a:bodyPr anchorCtr="0" anchor="t" bIns="0" lIns="0" spcFirstLastPara="1" rIns="0" wrap="square" tIns="0">
            <a:normAutofit fontScale="92500" lnSpcReduction="20000"/>
          </a:bodyPr>
          <a:lstStyle/>
          <a:p>
            <a:pPr indent="-334327" lvl="0" marL="457200" rtl="0" algn="just">
              <a:spcBef>
                <a:spcPts val="1102"/>
              </a:spcBef>
              <a:spcAft>
                <a:spcPts val="0"/>
              </a:spcAft>
              <a:buSzPct val="100000"/>
              <a:buChar char="•"/>
            </a:pPr>
            <a:r>
              <a:rPr b="1" lang="pl-PL"/>
              <a:t>Brak spójnej strategii i koordynacji działań</a:t>
            </a:r>
            <a:endParaRPr b="1"/>
          </a:p>
          <a:p>
            <a:pPr indent="0" lvl="0" marL="0" rtl="0" algn="just">
              <a:spcBef>
                <a:spcPts val="1102"/>
              </a:spcBef>
              <a:spcAft>
                <a:spcPts val="0"/>
              </a:spcAft>
              <a:buNone/>
            </a:pPr>
            <a:r>
              <a:rPr lang="pl-PL"/>
              <a:t>Często władze lokalne nie posiadają całościowego planu rozwoju miasta w duchu Smart City, co prowadzi do rozproszonych, nieskoordynowanych inicjatyw, które nie tworzą zintegrowanego systemu.</a:t>
            </a:r>
            <a:endParaRPr/>
          </a:p>
          <a:p>
            <a:pPr indent="-334327" lvl="0" marL="457200" rtl="0" algn="just">
              <a:spcBef>
                <a:spcPts val="1102"/>
              </a:spcBef>
              <a:spcAft>
                <a:spcPts val="0"/>
              </a:spcAft>
              <a:buSzPct val="100000"/>
              <a:buChar char="•"/>
            </a:pPr>
            <a:r>
              <a:rPr b="1" lang="pl-PL"/>
              <a:t>Problemy finansowe</a:t>
            </a:r>
            <a:endParaRPr b="1"/>
          </a:p>
          <a:p>
            <a:pPr indent="0" lvl="0" marL="0" rtl="0" algn="just">
              <a:spcBef>
                <a:spcPts val="1102"/>
              </a:spcBef>
              <a:spcAft>
                <a:spcPts val="0"/>
              </a:spcAft>
              <a:buNone/>
            </a:pPr>
            <a:r>
              <a:rPr lang="pl-PL"/>
              <a:t>Wdrażanie nowoczesnych technologii i inteligentnych rozwiązań wiąże się z wysokimi kosztami inwestycyjnymi i eksploatacyjnymi, na które wiele miast – zwłaszcza średnich i mniejszych – nie może sobie pozwolić bez zewnętrznego wsparcia.</a:t>
            </a:r>
            <a:endParaRPr/>
          </a:p>
          <a:p>
            <a:pPr indent="-334327" lvl="0" marL="457200" rtl="0" algn="just">
              <a:spcBef>
                <a:spcPts val="1102"/>
              </a:spcBef>
              <a:spcAft>
                <a:spcPts val="0"/>
              </a:spcAft>
              <a:buSzPct val="100000"/>
              <a:buChar char="•"/>
            </a:pPr>
            <a:r>
              <a:rPr b="1" lang="pl-PL"/>
              <a:t>Brak odpowiednich kompetencji i wiedzy</a:t>
            </a:r>
            <a:endParaRPr b="1"/>
          </a:p>
          <a:p>
            <a:pPr indent="0" lvl="0" marL="0" rtl="0" algn="just">
              <a:spcBef>
                <a:spcPts val="1102"/>
              </a:spcBef>
              <a:spcAft>
                <a:spcPts val="0"/>
              </a:spcAft>
              <a:buNone/>
            </a:pPr>
            <a:r>
              <a:rPr lang="pl-PL"/>
              <a:t>Zarówno wśród pracowników administracji publicznej, jak i mieszkańców, często występuje deficyt wiedzy na temat nowoczesnych technologii i sposobów ich praktycznego wykorzystania w codziennym życiu miasta.</a:t>
            </a:r>
            <a:endParaRPr/>
          </a:p>
          <a:p>
            <a:pPr indent="0" lvl="0" marL="0" rtl="0" algn="l">
              <a:spcBef>
                <a:spcPts val="1102"/>
              </a:spcBef>
              <a:spcAft>
                <a:spcPts val="0"/>
              </a:spcAft>
              <a:buNone/>
            </a:pPr>
            <a:r>
              <a:t/>
            </a:r>
            <a:endParaRPr/>
          </a:p>
        </p:txBody>
      </p:sp>
      <p:sp>
        <p:nvSpPr>
          <p:cNvPr id="143" name="Google Shape;143;p17"/>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18"/>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t/>
            </a:r>
            <a:endParaRPr/>
          </a:p>
        </p:txBody>
      </p:sp>
      <p:sp>
        <p:nvSpPr>
          <p:cNvPr id="150" name="Google Shape;150;p18"/>
          <p:cNvSpPr txBox="1"/>
          <p:nvPr>
            <p:ph idx="1" type="body"/>
          </p:nvPr>
        </p:nvSpPr>
        <p:spPr>
          <a:xfrm>
            <a:off x="1025907" y="1979837"/>
            <a:ext cx="8640300" cy="4680000"/>
          </a:xfrm>
          <a:prstGeom prst="rect">
            <a:avLst/>
          </a:prstGeom>
        </p:spPr>
        <p:txBody>
          <a:bodyPr anchorCtr="0" anchor="t" bIns="0" lIns="0" spcFirstLastPara="1" rIns="0" wrap="square" tIns="0">
            <a:normAutofit fontScale="77500"/>
          </a:bodyPr>
          <a:lstStyle/>
          <a:p>
            <a:pPr indent="-317182" lvl="0" marL="457200" rtl="0" algn="just">
              <a:spcBef>
                <a:spcPts val="1102"/>
              </a:spcBef>
              <a:spcAft>
                <a:spcPts val="0"/>
              </a:spcAft>
              <a:buSzPct val="100000"/>
              <a:buChar char="•"/>
            </a:pPr>
            <a:r>
              <a:rPr b="1" lang="pl-PL"/>
              <a:t>Kwestie prywatności i bezpieczeństwa danych</a:t>
            </a:r>
            <a:endParaRPr b="1"/>
          </a:p>
          <a:p>
            <a:pPr indent="0" lvl="0" marL="0" rtl="0" algn="just">
              <a:spcBef>
                <a:spcPts val="1102"/>
              </a:spcBef>
              <a:spcAft>
                <a:spcPts val="0"/>
              </a:spcAft>
              <a:buNone/>
            </a:pPr>
            <a:r>
              <a:rPr lang="pl-PL"/>
              <a:t>Rozwój technologii cyfrowych zwiększa ryzyko naruszeń prywatności obywateli i cyberataków, co wymaga wdrażania zaawansowanych systemów ochrony danych i cyberbezpieczeństwa.</a:t>
            </a:r>
            <a:endParaRPr/>
          </a:p>
          <a:p>
            <a:pPr indent="-317182" lvl="0" marL="457200" rtl="0" algn="just">
              <a:spcBef>
                <a:spcPts val="1102"/>
              </a:spcBef>
              <a:spcAft>
                <a:spcPts val="0"/>
              </a:spcAft>
              <a:buSzPct val="100000"/>
              <a:buChar char="•"/>
            </a:pPr>
            <a:r>
              <a:rPr b="1" lang="pl-PL"/>
              <a:t>Oporność społeczna i brak zaufania mieszkańców</a:t>
            </a:r>
            <a:endParaRPr b="1"/>
          </a:p>
          <a:p>
            <a:pPr indent="0" lvl="0" marL="0" rtl="0" algn="just">
              <a:spcBef>
                <a:spcPts val="1102"/>
              </a:spcBef>
              <a:spcAft>
                <a:spcPts val="0"/>
              </a:spcAft>
              <a:buNone/>
            </a:pPr>
            <a:r>
              <a:rPr lang="pl-PL"/>
              <a:t>Wprowadzenie nowych technologii może spotykać się z niechęcią części mieszkańców, którzy obawiają się inwigilacji, nadmiernej kontroli lub nie rozumieją korzyści płynących z innowacyjnych rozwiązań.</a:t>
            </a:r>
            <a:endParaRPr/>
          </a:p>
          <a:p>
            <a:pPr indent="-317182" lvl="0" marL="457200" rtl="0" algn="just">
              <a:spcBef>
                <a:spcPts val="1102"/>
              </a:spcBef>
              <a:spcAft>
                <a:spcPts val="0"/>
              </a:spcAft>
              <a:buSzPct val="100000"/>
              <a:buChar char="•"/>
            </a:pPr>
            <a:r>
              <a:rPr b="1" lang="pl-PL"/>
              <a:t>Zróżnicowanie infrastrukturalne i technologiczne miast</a:t>
            </a:r>
            <a:endParaRPr b="1"/>
          </a:p>
          <a:p>
            <a:pPr indent="0" lvl="0" marL="0" rtl="0" algn="just">
              <a:spcBef>
                <a:spcPts val="1102"/>
              </a:spcBef>
              <a:spcAft>
                <a:spcPts val="0"/>
              </a:spcAft>
              <a:buNone/>
            </a:pPr>
            <a:r>
              <a:rPr lang="pl-PL"/>
              <a:t>Wiele polskich i europejskich miast posiada starą, niedostosowaną infrastrukturę techniczną, której modernizacja jest kosztowna i czasochłonna, co utrudnia wdrożenie koncepcji Smart City w pełnym zakresie.</a:t>
            </a:r>
            <a:endParaRPr/>
          </a:p>
          <a:p>
            <a:pPr indent="-317182" lvl="0" marL="457200" rtl="0" algn="just">
              <a:spcBef>
                <a:spcPts val="1102"/>
              </a:spcBef>
              <a:spcAft>
                <a:spcPts val="0"/>
              </a:spcAft>
              <a:buSzPct val="100000"/>
              <a:buChar char="•"/>
            </a:pPr>
            <a:r>
              <a:rPr b="1" lang="pl-PL"/>
              <a:t>Ryzyko wykluczenia cyfrowego</a:t>
            </a:r>
            <a:endParaRPr b="1"/>
          </a:p>
          <a:p>
            <a:pPr indent="0" lvl="0" marL="0" rtl="0" algn="just">
              <a:spcBef>
                <a:spcPts val="1102"/>
              </a:spcBef>
              <a:spcAft>
                <a:spcPts val="0"/>
              </a:spcAft>
              <a:buNone/>
            </a:pPr>
            <a:r>
              <a:rPr lang="pl-PL"/>
              <a:t>Zbyt szybkie lub niewłaściwie wprowadzone zmiany mogą pogłębiać różnice w dostępie do usług i technologii pomiędzy różnymi grupami społecznymi, zwłaszcza osobami starszymi lub mniej zamożnymi.</a:t>
            </a:r>
            <a:endParaRPr/>
          </a:p>
        </p:txBody>
      </p:sp>
      <p:sp>
        <p:nvSpPr>
          <p:cNvPr id="151" name="Google Shape;151;p18"/>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Motyw pakietu Office">
  <a:themeElements>
    <a:clrScheme name="Pakiet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tyw pakietu Office">
  <a:themeElements>
    <a:clrScheme name="Niestandardowy 8">
      <a:dk1>
        <a:srgbClr val="000000"/>
      </a:dk1>
      <a:lt1>
        <a:srgbClr val="FFFFFF"/>
      </a:lt1>
      <a:dk2>
        <a:srgbClr val="002073"/>
      </a:dk2>
      <a:lt2>
        <a:srgbClr val="FFFFFF"/>
      </a:lt2>
      <a:accent1>
        <a:srgbClr val="003399"/>
      </a:accent1>
      <a:accent2>
        <a:srgbClr val="A6D3FF"/>
      </a:accent2>
      <a:accent3>
        <a:srgbClr val="FFD618"/>
      </a:accent3>
      <a:accent4>
        <a:srgbClr val="0051B0"/>
      </a:accent4>
      <a:accent5>
        <a:srgbClr val="6BB1E2"/>
      </a:accent5>
      <a:accent6>
        <a:srgbClr val="FFE60B"/>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